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theme/themeOverride6.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19"/>
  </p:notesMasterIdLst>
  <p:handoutMasterIdLst>
    <p:handoutMasterId r:id="rId20"/>
  </p:handoutMasterIdLst>
  <p:sldIdLst>
    <p:sldId id="265" r:id="rId3"/>
    <p:sldId id="305" r:id="rId4"/>
    <p:sldId id="262" r:id="rId5"/>
    <p:sldId id="264" r:id="rId6"/>
    <p:sldId id="379" r:id="rId7"/>
    <p:sldId id="389" r:id="rId8"/>
    <p:sldId id="377" r:id="rId9"/>
    <p:sldId id="326" r:id="rId10"/>
    <p:sldId id="333" r:id="rId11"/>
    <p:sldId id="329" r:id="rId12"/>
    <p:sldId id="327" r:id="rId13"/>
    <p:sldId id="328" r:id="rId14"/>
    <p:sldId id="330" r:id="rId15"/>
    <p:sldId id="334" r:id="rId16"/>
    <p:sldId id="335" r:id="rId17"/>
    <p:sldId id="317" r:id="rId1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z Christoph" initials="RC" lastIdx="1" clrIdx="0">
    <p:extLst>
      <p:ext uri="{19B8F6BF-5375-455C-9EA6-DF929625EA0E}">
        <p15:presenceInfo xmlns:p15="http://schemas.microsoft.com/office/powerpoint/2012/main" userId="S-1-5-21-682003330-329068152-1801674531-662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EBE9"/>
    <a:srgbClr val="0059A7"/>
    <a:srgbClr val="336600"/>
    <a:srgbClr val="339933"/>
    <a:srgbClr val="FF9000"/>
    <a:srgbClr val="008000"/>
    <a:srgbClr val="006600"/>
    <a:srgbClr val="00CC00"/>
    <a:srgbClr val="D9B327"/>
    <a:srgbClr val="87BB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640" autoAdjust="0"/>
    <p:restoredTop sz="75926" autoAdjust="0"/>
  </p:normalViewPr>
  <p:slideViewPr>
    <p:cSldViewPr snapToGrid="0" snapToObjects="1">
      <p:cViewPr varScale="1">
        <p:scale>
          <a:sx n="68" d="100"/>
          <a:sy n="68" d="100"/>
        </p:scale>
        <p:origin x="1290" y="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88" d="100"/>
          <a:sy n="88" d="100"/>
        </p:scale>
        <p:origin x="2754"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AC00FE2-714F-4C7A-B842-2660B35979F3}" type="datetimeFigureOut">
              <a:rPr lang="de-DE" smtClean="0"/>
              <a:t>28.06.2021</a:t>
            </a:fld>
            <a:endParaRPr lang="de-DE"/>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A2515F-7DA0-44CA-A90A-1480D43CF737}" type="slidenum">
              <a:rPr lang="de-DE" smtClean="0"/>
              <a:t>‹#›</a:t>
            </a:fld>
            <a:endParaRPr lang="de-DE"/>
          </a:p>
        </p:txBody>
      </p:sp>
    </p:spTree>
    <p:extLst>
      <p:ext uri="{BB962C8B-B14F-4D97-AF65-F5344CB8AC3E}">
        <p14:creationId xmlns:p14="http://schemas.microsoft.com/office/powerpoint/2010/main" val="24317119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B4A4CA-D738-0D43-A19F-24602A07D8CD}" type="datetimeFigureOut">
              <a:rPr lang="de-DE" smtClean="0"/>
              <a:t>28.06.2021</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044BE2-2965-2B45-A552-8C586D06EB32}" type="slidenum">
              <a:rPr lang="de-DE" smtClean="0"/>
              <a:t>‹#›</a:t>
            </a:fld>
            <a:endParaRPr lang="de-DE"/>
          </a:p>
        </p:txBody>
      </p:sp>
    </p:spTree>
    <p:extLst>
      <p:ext uri="{BB962C8B-B14F-4D97-AF65-F5344CB8AC3E}">
        <p14:creationId xmlns:p14="http://schemas.microsoft.com/office/powerpoint/2010/main" val="990500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6044BE2-2965-2B45-A552-8C586D06EB32}" type="slidenum">
              <a:rPr lang="de-DE" smtClean="0"/>
              <a:t>1</a:t>
            </a:fld>
            <a:endParaRPr lang="de-DE"/>
          </a:p>
        </p:txBody>
      </p:sp>
    </p:spTree>
    <p:extLst>
      <p:ext uri="{BB962C8B-B14F-4D97-AF65-F5344CB8AC3E}">
        <p14:creationId xmlns:p14="http://schemas.microsoft.com/office/powerpoint/2010/main" val="3310505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Tansania: 60 Millionen Einwohner*innen, darunter leiden 13 Millionen an</a:t>
            </a:r>
            <a:r>
              <a:rPr lang="de-CH" baseline="0" dirty="0"/>
              <a:t> extremer Armut. Darunter leider vor allem Kinder und Jugendliche, da ihnen der Zugang zu Bildung oft versperrt ist. Besonders benachteiligt sind die mehr als eine Million tansanische Kinder, die ohne Eltern aufwachsen. Das HI-Virus ist in Tansania stark verbreitet, rund 24’000 Menschen sterben jährlich wegen Aids. Die elternlosen Kinder finden sich oft in einer prekären Situation wieder und erleben Stigmatisierung und Diskriminierung. </a:t>
            </a:r>
          </a:p>
          <a:p>
            <a:endParaRPr lang="de-CH" baseline="0" dirty="0"/>
          </a:p>
        </p:txBody>
      </p:sp>
      <p:sp>
        <p:nvSpPr>
          <p:cNvPr id="4" name="Foliennummernplatzhalter 3"/>
          <p:cNvSpPr>
            <a:spLocks noGrp="1"/>
          </p:cNvSpPr>
          <p:nvPr>
            <p:ph type="sldNum" sz="quarter" idx="10"/>
          </p:nvPr>
        </p:nvSpPr>
        <p:spPr/>
        <p:txBody>
          <a:bodyPr/>
          <a:lstStyle/>
          <a:p>
            <a:fld id="{36044BE2-2965-2B45-A552-8C586D06EB32}" type="slidenum">
              <a:rPr lang="de-DE" smtClean="0"/>
              <a:t>2</a:t>
            </a:fld>
            <a:endParaRPr lang="de-DE"/>
          </a:p>
        </p:txBody>
      </p:sp>
    </p:spTree>
    <p:extLst>
      <p:ext uri="{BB962C8B-B14F-4D97-AF65-F5344CB8AC3E}">
        <p14:creationId xmlns:p14="http://schemas.microsoft.com/office/powerpoint/2010/main" val="3463281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6044BE2-2965-2B45-A552-8C586D06EB32}" type="slidenum">
              <a:rPr lang="de-DE" smtClean="0"/>
              <a:t>3</a:t>
            </a:fld>
            <a:endParaRPr lang="de-DE"/>
          </a:p>
        </p:txBody>
      </p:sp>
    </p:spTree>
    <p:extLst>
      <p:ext uri="{BB962C8B-B14F-4D97-AF65-F5344CB8AC3E}">
        <p14:creationId xmlns:p14="http://schemas.microsoft.com/office/powerpoint/2010/main" val="2912244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baseline="0" dirty="0"/>
              <a:t>Eine verlässliche Stütze ist die Herrnhuter Brüdergemeine, deren Südprovinz und Südwestprovinz seit Jahrzehnten Partnerkirchen von Mission 21 sind. Sie unterstützen Waisenkinder in der Stadt </a:t>
            </a:r>
            <a:r>
              <a:rPr lang="de-CH" baseline="0" dirty="0" err="1"/>
              <a:t>Mbeya</a:t>
            </a:r>
            <a:r>
              <a:rPr lang="de-CH" baseline="0" dirty="0"/>
              <a:t> sowie in der teils schwer zugänglichen ländlichen Umgebung von </a:t>
            </a:r>
            <a:r>
              <a:rPr lang="de-CH" baseline="0" dirty="0" err="1"/>
              <a:t>Rungwe</a:t>
            </a:r>
            <a:r>
              <a:rPr lang="de-CH" baseline="0" dirty="0"/>
              <a:t>, </a:t>
            </a:r>
            <a:r>
              <a:rPr lang="de-CH" baseline="0" dirty="0" err="1"/>
              <a:t>Matema</a:t>
            </a:r>
            <a:r>
              <a:rPr lang="de-CH" baseline="0" dirty="0"/>
              <a:t> und </a:t>
            </a:r>
            <a:r>
              <a:rPr lang="de-CH" baseline="0" dirty="0" err="1"/>
              <a:t>Isoko</a:t>
            </a:r>
            <a:r>
              <a:rPr lang="de-CH" baseline="0" dirty="0"/>
              <a:t>. Rund 650 benachteiligte Kinder und Jugendliche können dadurch zur Schule, erhalten Schulmaterial und Uniformen und die nötigen Schulgebühren für Sekundar- und Berufsschulen. Die Waisen werden krankenversichert und regelmässig medizinisch und psychosozial betreut. </a:t>
            </a:r>
            <a:endParaRPr lang="de-DE" dirty="0"/>
          </a:p>
          <a:p>
            <a:endParaRPr lang="de-DE" dirty="0"/>
          </a:p>
        </p:txBody>
      </p:sp>
      <p:sp>
        <p:nvSpPr>
          <p:cNvPr id="4" name="Foliennummernplatzhalter 3"/>
          <p:cNvSpPr>
            <a:spLocks noGrp="1"/>
          </p:cNvSpPr>
          <p:nvPr>
            <p:ph type="sldNum" sz="quarter" idx="5"/>
          </p:nvPr>
        </p:nvSpPr>
        <p:spPr/>
        <p:txBody>
          <a:bodyPr/>
          <a:lstStyle/>
          <a:p>
            <a:fld id="{36044BE2-2965-2B45-A552-8C586D06EB32}" type="slidenum">
              <a:rPr lang="de-DE" smtClean="0"/>
              <a:t>8</a:t>
            </a:fld>
            <a:endParaRPr lang="de-DE"/>
          </a:p>
        </p:txBody>
      </p:sp>
    </p:spTree>
    <p:extLst>
      <p:ext uri="{BB962C8B-B14F-4D97-AF65-F5344CB8AC3E}">
        <p14:creationId xmlns:p14="http://schemas.microsoft.com/office/powerpoint/2010/main" val="36274672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err="1">
                <a:solidFill>
                  <a:schemeClr val="tx1"/>
                </a:solidFill>
                <a:effectLst/>
                <a:latin typeface="+mn-lt"/>
                <a:ea typeface="+mn-ea"/>
                <a:cs typeface="+mn-cs"/>
              </a:rPr>
              <a:t>Tumaini</a:t>
            </a:r>
            <a:r>
              <a:rPr lang="de-DE" sz="1200" b="1" kern="1200" dirty="0">
                <a:solidFill>
                  <a:schemeClr val="tx1"/>
                </a:solidFill>
                <a:effectLst/>
                <a:latin typeface="+mn-lt"/>
                <a:ea typeface="+mn-ea"/>
                <a:cs typeface="+mn-cs"/>
              </a:rPr>
              <a:t> </a:t>
            </a:r>
            <a:r>
              <a:rPr lang="de-DE" sz="1200" b="1" kern="1200" dirty="0" err="1">
                <a:solidFill>
                  <a:schemeClr val="tx1"/>
                </a:solidFill>
                <a:effectLst/>
                <a:latin typeface="+mn-lt"/>
                <a:ea typeface="+mn-ea"/>
                <a:cs typeface="+mn-cs"/>
              </a:rPr>
              <a:t>Mwapula</a:t>
            </a:r>
            <a:endParaRPr lang="de-DE" sz="1200" b="1"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Weil unsere Familie arm war, konnte ich leider nicht zur Schule gehen wie andere Kinder. Als ich 13 Jahre alt war, starb mein Vater. Bis heute weiss ich nicht woran, aber ich vermute, es war Aids. Weil meine Mutter nicht wusste, wie sie mich allein ernähren sollte, schickte sie mich zum </a:t>
            </a:r>
            <a:r>
              <a:rPr lang="de-CH" sz="1200" kern="1200" dirty="0" err="1">
                <a:solidFill>
                  <a:schemeClr val="tx1"/>
                </a:solidFill>
                <a:effectLst/>
                <a:latin typeface="+mn-lt"/>
                <a:ea typeface="+mn-ea"/>
                <a:cs typeface="+mn-cs"/>
              </a:rPr>
              <a:t>Nsalaga</a:t>
            </a:r>
            <a:r>
              <a:rPr lang="de-CH" sz="1200" kern="1200" dirty="0">
                <a:solidFill>
                  <a:schemeClr val="tx1"/>
                </a:solidFill>
                <a:effectLst/>
                <a:latin typeface="+mn-lt"/>
                <a:ea typeface="+mn-ea"/>
                <a:cs typeface="+mn-cs"/>
              </a:rPr>
              <a:t>-Waisenhaus der </a:t>
            </a:r>
            <a:r>
              <a:rPr lang="de-CH" sz="1200" kern="1200" dirty="0" err="1">
                <a:solidFill>
                  <a:schemeClr val="tx1"/>
                </a:solidFill>
                <a:effectLst/>
                <a:latin typeface="+mn-lt"/>
                <a:ea typeface="+mn-ea"/>
                <a:cs typeface="+mn-cs"/>
              </a:rPr>
              <a:t>Moravian</a:t>
            </a:r>
            <a:r>
              <a:rPr lang="de-CH" sz="1200" kern="1200" dirty="0">
                <a:solidFill>
                  <a:schemeClr val="tx1"/>
                </a:solidFill>
                <a:effectLst/>
                <a:latin typeface="+mn-lt"/>
                <a:ea typeface="+mn-ea"/>
                <a:cs typeface="+mn-cs"/>
              </a:rPr>
              <a:t> Church. Dort wurde ich zum Glück aufgenommen, Gott sei Dank. Obwohl ich schon so alt war und noch nicht lesen und schreiben konnte, durfte ich nun in die Schule gehen. Ich liebte es so sehr, etwas zu lernen, dass ich in einem Jahr den Stoff der ersten vier Schuljahre nachholte und die Prüfung bestand. Ich konnte dann sogar in die High School gehen, vier Jahre lang. Leider durfte ich die beiden Abschlussklassen nicht mehr besuchen. So bewarb ich mich für einen Krankenpflegekurs und liess mich drei Jahre lang zur Krankenschwester ausbilden. </a:t>
            </a:r>
            <a:endParaRPr lang="de-DE"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Obwohl meine Abschlussnoten gut waren, habe ich leider keine Stelle in einem staatlichen Spital bekommen. Aber an einer Privatklinik in </a:t>
            </a:r>
            <a:r>
              <a:rPr lang="de-CH" sz="1200" kern="1200" dirty="0" err="1">
                <a:solidFill>
                  <a:schemeClr val="tx1"/>
                </a:solidFill>
                <a:effectLst/>
                <a:latin typeface="+mn-lt"/>
                <a:ea typeface="+mn-ea"/>
                <a:cs typeface="+mn-cs"/>
              </a:rPr>
              <a:t>Chunya</a:t>
            </a:r>
            <a:r>
              <a:rPr lang="de-CH" sz="1200" kern="1200" dirty="0">
                <a:solidFill>
                  <a:schemeClr val="tx1"/>
                </a:solidFill>
                <a:effectLst/>
                <a:latin typeface="+mn-lt"/>
                <a:ea typeface="+mn-ea"/>
                <a:cs typeface="+mn-cs"/>
              </a:rPr>
              <a:t> hat es geklappt. Dort arbeite ich nun seit ein paar Jahren und habe ein kleines, aber immerhin regelmässiges Einkommen. Besonders stolz bin, dass ich ein kleines Haus mieten konnte. Ich habe meine Mutter hierher geholt und versorge sie nun, weil sie oft krank ist.</a:t>
            </a:r>
            <a:endParaRPr lang="de-DE" dirty="0"/>
          </a:p>
        </p:txBody>
      </p:sp>
      <p:sp>
        <p:nvSpPr>
          <p:cNvPr id="4" name="Foliennummernplatzhalter 3"/>
          <p:cNvSpPr>
            <a:spLocks noGrp="1"/>
          </p:cNvSpPr>
          <p:nvPr>
            <p:ph type="sldNum" sz="quarter" idx="5"/>
          </p:nvPr>
        </p:nvSpPr>
        <p:spPr/>
        <p:txBody>
          <a:bodyPr/>
          <a:lstStyle/>
          <a:p>
            <a:fld id="{36044BE2-2965-2B45-A552-8C586D06EB32}" type="slidenum">
              <a:rPr lang="de-DE" smtClean="0"/>
              <a:t>12</a:t>
            </a:fld>
            <a:endParaRPr lang="de-DE"/>
          </a:p>
        </p:txBody>
      </p:sp>
    </p:spTree>
    <p:extLst>
      <p:ext uri="{BB962C8B-B14F-4D97-AF65-F5344CB8AC3E}">
        <p14:creationId xmlns:p14="http://schemas.microsoft.com/office/powerpoint/2010/main" val="1700124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err="1">
                <a:solidFill>
                  <a:schemeClr val="tx1"/>
                </a:solidFill>
                <a:effectLst/>
                <a:latin typeface="+mn-lt"/>
                <a:ea typeface="+mn-ea"/>
                <a:cs typeface="+mn-cs"/>
              </a:rPr>
              <a:t>Furaha</a:t>
            </a:r>
            <a:r>
              <a:rPr lang="de-DE" sz="1200" b="1" kern="1200" dirty="0">
                <a:solidFill>
                  <a:schemeClr val="tx1"/>
                </a:solidFill>
                <a:effectLst/>
                <a:latin typeface="+mn-lt"/>
                <a:ea typeface="+mn-ea"/>
                <a:cs typeface="+mn-cs"/>
              </a:rPr>
              <a:t> </a:t>
            </a:r>
            <a:r>
              <a:rPr lang="de-DE" sz="1200" b="1" kern="1200" dirty="0" err="1">
                <a:solidFill>
                  <a:schemeClr val="tx1"/>
                </a:solidFill>
                <a:effectLst/>
                <a:latin typeface="+mn-lt"/>
                <a:ea typeface="+mn-ea"/>
                <a:cs typeface="+mn-cs"/>
              </a:rPr>
              <a:t>Mwawa</a:t>
            </a:r>
            <a:endParaRPr lang="de-DE" sz="1200" b="1"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Ich war acht Jahre alt, als meine beiden Eltern kurz nacheinander starben. Drei Jahre lebte ich bei einer Tante, doch weil sie so wenig Geld hatte, war ich nur eine Last für sie. Es schien keinen Ausweg aus der Armut zu geben. Doch dann wurde ich im </a:t>
            </a:r>
            <a:r>
              <a:rPr lang="de-CH" sz="1200" kern="1200" dirty="0" err="1">
                <a:solidFill>
                  <a:schemeClr val="tx1"/>
                </a:solidFill>
                <a:effectLst/>
                <a:latin typeface="+mn-lt"/>
                <a:ea typeface="+mn-ea"/>
                <a:cs typeface="+mn-cs"/>
              </a:rPr>
              <a:t>Nsalaga</a:t>
            </a:r>
            <a:r>
              <a:rPr lang="de-CH" sz="1200" kern="1200" dirty="0">
                <a:solidFill>
                  <a:schemeClr val="tx1"/>
                </a:solidFill>
                <a:effectLst/>
                <a:latin typeface="+mn-lt"/>
                <a:ea typeface="+mn-ea"/>
                <a:cs typeface="+mn-cs"/>
              </a:rPr>
              <a:t>-Zentrum aufgenommen. Das war mein grosses Glück, denn so konnte ich auf die High School gehen und danach eine Mechanikerausbildung machen. Und die Leute im Zentrum haben uns die Liebe gegeben, die uns fehlte. </a:t>
            </a:r>
            <a:endParaRPr lang="de-DE"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Bis ich auf eigenen Beinen stand, war es noch ein längerer Weg. Erst musste ich schweissen lernen, um in einem Betrieb Arbeit zu finden und im Lauf der Jahre Geld anzusparen. Doch dann war es soweit: Ich konnte meine eigene Mechaniker-Werkstatt eröffnen, wo ich nun selbst Jugendliche ausbilde. Regelmässig gehe ich zum </a:t>
            </a:r>
            <a:r>
              <a:rPr lang="de-CH" sz="1200" kern="1200" dirty="0" err="1">
                <a:solidFill>
                  <a:schemeClr val="tx1"/>
                </a:solidFill>
                <a:effectLst/>
                <a:latin typeface="+mn-lt"/>
                <a:ea typeface="+mn-ea"/>
                <a:cs typeface="+mn-cs"/>
              </a:rPr>
              <a:t>Nsalaga</a:t>
            </a:r>
            <a:r>
              <a:rPr lang="de-CH" sz="1200" kern="1200" dirty="0">
                <a:solidFill>
                  <a:schemeClr val="tx1"/>
                </a:solidFill>
                <a:effectLst/>
                <a:latin typeface="+mn-lt"/>
                <a:ea typeface="+mn-ea"/>
                <a:cs typeface="+mn-cs"/>
              </a:rPr>
              <a:t>-Zentrum zurück, das mir so geholfen hat. Ich unterrichte die Waisenkinder und Jugendlichen dort zum Beispiel im Stoff-Färben. Und ich sage zu ihnen: «Ihr müsst unbedingt lernen, unternehmerisch zu denken!» </a:t>
            </a:r>
            <a:endParaRPr lang="de-DE"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36044BE2-2965-2B45-A552-8C586D06EB32}" type="slidenum">
              <a:rPr lang="de-DE" smtClean="0"/>
              <a:t>13</a:t>
            </a:fld>
            <a:endParaRPr lang="de-DE"/>
          </a:p>
        </p:txBody>
      </p:sp>
    </p:spTree>
    <p:extLst>
      <p:ext uri="{BB962C8B-B14F-4D97-AF65-F5344CB8AC3E}">
        <p14:creationId xmlns:p14="http://schemas.microsoft.com/office/powerpoint/2010/main" val="2187327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6044BE2-2965-2B45-A552-8C586D06EB32}" type="slidenum">
              <a:rPr lang="de-DE" smtClean="0"/>
              <a:t>14</a:t>
            </a:fld>
            <a:endParaRPr lang="de-DE"/>
          </a:p>
        </p:txBody>
      </p:sp>
    </p:spTree>
    <p:extLst>
      <p:ext uri="{BB962C8B-B14F-4D97-AF65-F5344CB8AC3E}">
        <p14:creationId xmlns:p14="http://schemas.microsoft.com/office/powerpoint/2010/main" val="1881521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6044BE2-2965-2B45-A552-8C586D06EB32}" type="slidenum">
              <a:rPr lang="de-DE" smtClean="0"/>
              <a:t>15</a:t>
            </a:fld>
            <a:endParaRPr lang="de-DE"/>
          </a:p>
        </p:txBody>
      </p:sp>
    </p:spTree>
    <p:extLst>
      <p:ext uri="{BB962C8B-B14F-4D97-AF65-F5344CB8AC3E}">
        <p14:creationId xmlns:p14="http://schemas.microsoft.com/office/powerpoint/2010/main" val="3801912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6044BE2-2965-2B45-A552-8C586D06EB32}" type="slidenum">
              <a:rPr lang="de-DE" smtClean="0"/>
              <a:t>16</a:t>
            </a:fld>
            <a:endParaRPr lang="de-DE"/>
          </a:p>
        </p:txBody>
      </p:sp>
    </p:spTree>
    <p:extLst>
      <p:ext uri="{BB962C8B-B14F-4D97-AF65-F5344CB8AC3E}">
        <p14:creationId xmlns:p14="http://schemas.microsoft.com/office/powerpoint/2010/main" val="31207709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D73B2E-FBD3-5547-97F1-5406C29A0841}"/>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396CCCB6-FAF3-7B40-B79C-1209D76D7DF0}"/>
              </a:ext>
            </a:extLst>
          </p:cNvPr>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61937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C968A38D-CA59-9546-84B0-83904DC5904A}"/>
              </a:ext>
            </a:extLst>
          </p:cNvPr>
          <p:cNvSpPr>
            <a:spLocks noGrp="1"/>
          </p:cNvSpPr>
          <p:nvPr>
            <p:ph type="dt" sz="half" idx="10"/>
          </p:nvPr>
        </p:nvSpPr>
        <p:spPr/>
        <p:txBody>
          <a:bodyPr/>
          <a:lstStyle/>
          <a:p>
            <a:fld id="{872F3F78-D4CE-1548-A048-C10003193DAE}" type="datetimeFigureOut">
              <a:rPr lang="de-DE" smtClean="0"/>
              <a:t>28.06.2021</a:t>
            </a:fld>
            <a:endParaRPr lang="de-DE"/>
          </a:p>
        </p:txBody>
      </p:sp>
      <p:sp>
        <p:nvSpPr>
          <p:cNvPr id="3" name="Fußzeilenplatzhalter 2">
            <a:extLst>
              <a:ext uri="{FF2B5EF4-FFF2-40B4-BE49-F238E27FC236}">
                <a16:creationId xmlns:a16="http://schemas.microsoft.com/office/drawing/2014/main" id="{7BD2D4F4-11DB-9449-9E51-231BF703E9C0}"/>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C8C74061-8FD3-1B4B-BD8A-F33A33DEFE54}"/>
              </a:ext>
            </a:extLst>
          </p:cNvPr>
          <p:cNvSpPr>
            <a:spLocks noGrp="1"/>
          </p:cNvSpPr>
          <p:nvPr>
            <p:ph type="sldNum" sz="quarter" idx="12"/>
          </p:nvPr>
        </p:nvSpPr>
        <p:spPr/>
        <p:txBody>
          <a:bodyPr/>
          <a:lstStyle/>
          <a:p>
            <a:fld id="{FF414452-4CE4-5244-A184-5D15994A3317}" type="slidenum">
              <a:rPr lang="de-DE" smtClean="0"/>
              <a:t>‹#›</a:t>
            </a:fld>
            <a:endParaRPr lang="de-DE"/>
          </a:p>
        </p:txBody>
      </p:sp>
    </p:spTree>
    <p:extLst>
      <p:ext uri="{BB962C8B-B14F-4D97-AF65-F5344CB8AC3E}">
        <p14:creationId xmlns:p14="http://schemas.microsoft.com/office/powerpoint/2010/main" val="1087479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45E7AC-2BEA-2946-BAF1-10CEEBD1A3F0}"/>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0BFF0F17-A1DE-0F49-99D7-B80C768BB8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D42C55A8-B44A-8F48-BE32-4190E33324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a:extLst>
              <a:ext uri="{FF2B5EF4-FFF2-40B4-BE49-F238E27FC236}">
                <a16:creationId xmlns:a16="http://schemas.microsoft.com/office/drawing/2014/main" id="{C4F1B8C2-6B6D-154C-B6DD-A4F27D8AD1F0}"/>
              </a:ext>
            </a:extLst>
          </p:cNvPr>
          <p:cNvSpPr>
            <a:spLocks noGrp="1"/>
          </p:cNvSpPr>
          <p:nvPr>
            <p:ph type="dt" sz="half" idx="10"/>
          </p:nvPr>
        </p:nvSpPr>
        <p:spPr/>
        <p:txBody>
          <a:bodyPr/>
          <a:lstStyle/>
          <a:p>
            <a:fld id="{872F3F78-D4CE-1548-A048-C10003193DAE}" type="datetimeFigureOut">
              <a:rPr lang="de-DE" smtClean="0"/>
              <a:t>28.06.2021</a:t>
            </a:fld>
            <a:endParaRPr lang="de-DE"/>
          </a:p>
        </p:txBody>
      </p:sp>
      <p:sp>
        <p:nvSpPr>
          <p:cNvPr id="6" name="Fußzeilenplatzhalter 5">
            <a:extLst>
              <a:ext uri="{FF2B5EF4-FFF2-40B4-BE49-F238E27FC236}">
                <a16:creationId xmlns:a16="http://schemas.microsoft.com/office/drawing/2014/main" id="{9F7D40D8-6BBE-484F-B8EB-629545E9319E}"/>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A30207B-4A1B-3145-9557-D84C24A8E57D}"/>
              </a:ext>
            </a:extLst>
          </p:cNvPr>
          <p:cNvSpPr>
            <a:spLocks noGrp="1"/>
          </p:cNvSpPr>
          <p:nvPr>
            <p:ph type="sldNum" sz="quarter" idx="12"/>
          </p:nvPr>
        </p:nvSpPr>
        <p:spPr/>
        <p:txBody>
          <a:bodyPr/>
          <a:lstStyle/>
          <a:p>
            <a:fld id="{FF414452-4CE4-5244-A184-5D15994A3317}" type="slidenum">
              <a:rPr lang="de-DE" smtClean="0"/>
              <a:t>‹#›</a:t>
            </a:fld>
            <a:endParaRPr lang="de-DE"/>
          </a:p>
        </p:txBody>
      </p:sp>
    </p:spTree>
    <p:extLst>
      <p:ext uri="{BB962C8B-B14F-4D97-AF65-F5344CB8AC3E}">
        <p14:creationId xmlns:p14="http://schemas.microsoft.com/office/powerpoint/2010/main" val="6757529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5EBF14-B495-7E4A-B0C9-CE80ED5BBC93}"/>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A5CD88D8-215F-EE47-9B26-D659EA59B2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84517516-BA21-D744-ADD1-5ACC18483E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a:extLst>
              <a:ext uri="{FF2B5EF4-FFF2-40B4-BE49-F238E27FC236}">
                <a16:creationId xmlns:a16="http://schemas.microsoft.com/office/drawing/2014/main" id="{B5446A87-479A-5F4F-ADC9-41FA2161D94C}"/>
              </a:ext>
            </a:extLst>
          </p:cNvPr>
          <p:cNvSpPr>
            <a:spLocks noGrp="1"/>
          </p:cNvSpPr>
          <p:nvPr>
            <p:ph type="dt" sz="half" idx="10"/>
          </p:nvPr>
        </p:nvSpPr>
        <p:spPr/>
        <p:txBody>
          <a:bodyPr/>
          <a:lstStyle/>
          <a:p>
            <a:fld id="{872F3F78-D4CE-1548-A048-C10003193DAE}" type="datetimeFigureOut">
              <a:rPr lang="de-DE" smtClean="0"/>
              <a:t>28.06.2021</a:t>
            </a:fld>
            <a:endParaRPr lang="de-DE"/>
          </a:p>
        </p:txBody>
      </p:sp>
      <p:sp>
        <p:nvSpPr>
          <p:cNvPr id="6" name="Fußzeilenplatzhalter 5">
            <a:extLst>
              <a:ext uri="{FF2B5EF4-FFF2-40B4-BE49-F238E27FC236}">
                <a16:creationId xmlns:a16="http://schemas.microsoft.com/office/drawing/2014/main" id="{4C8A2C6F-5D5F-0B41-B98B-FD23F860744D}"/>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3A094D1B-2721-4B48-ACA8-0A443B154816}"/>
              </a:ext>
            </a:extLst>
          </p:cNvPr>
          <p:cNvSpPr>
            <a:spLocks noGrp="1"/>
          </p:cNvSpPr>
          <p:nvPr>
            <p:ph type="sldNum" sz="quarter" idx="12"/>
          </p:nvPr>
        </p:nvSpPr>
        <p:spPr/>
        <p:txBody>
          <a:bodyPr/>
          <a:lstStyle/>
          <a:p>
            <a:fld id="{FF414452-4CE4-5244-A184-5D15994A3317}" type="slidenum">
              <a:rPr lang="de-DE" smtClean="0"/>
              <a:t>‹#›</a:t>
            </a:fld>
            <a:endParaRPr lang="de-DE"/>
          </a:p>
        </p:txBody>
      </p:sp>
    </p:spTree>
    <p:extLst>
      <p:ext uri="{BB962C8B-B14F-4D97-AF65-F5344CB8AC3E}">
        <p14:creationId xmlns:p14="http://schemas.microsoft.com/office/powerpoint/2010/main" val="25668801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E19807-0217-1047-805C-3FA8E77AA47F}"/>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3915D8B5-247E-0D42-8461-C287A41378FC}"/>
              </a:ext>
            </a:extLst>
          </p:cNvPr>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70C5E6C-0CE3-CA41-BBF2-EFB04D520162}"/>
              </a:ext>
            </a:extLst>
          </p:cNvPr>
          <p:cNvSpPr>
            <a:spLocks noGrp="1"/>
          </p:cNvSpPr>
          <p:nvPr>
            <p:ph type="dt" sz="half" idx="10"/>
          </p:nvPr>
        </p:nvSpPr>
        <p:spPr/>
        <p:txBody>
          <a:bodyPr/>
          <a:lstStyle/>
          <a:p>
            <a:fld id="{872F3F78-D4CE-1548-A048-C10003193DAE}" type="datetimeFigureOut">
              <a:rPr lang="de-DE" smtClean="0"/>
              <a:t>28.06.2021</a:t>
            </a:fld>
            <a:endParaRPr lang="de-DE"/>
          </a:p>
        </p:txBody>
      </p:sp>
      <p:sp>
        <p:nvSpPr>
          <p:cNvPr id="5" name="Fußzeilenplatzhalter 4">
            <a:extLst>
              <a:ext uri="{FF2B5EF4-FFF2-40B4-BE49-F238E27FC236}">
                <a16:creationId xmlns:a16="http://schemas.microsoft.com/office/drawing/2014/main" id="{1634177C-83DD-BD44-BB2F-1D2C7D8F495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5837B88-6D59-8D42-AFE9-47A1E8037503}"/>
              </a:ext>
            </a:extLst>
          </p:cNvPr>
          <p:cNvSpPr>
            <a:spLocks noGrp="1"/>
          </p:cNvSpPr>
          <p:nvPr>
            <p:ph type="sldNum" sz="quarter" idx="12"/>
          </p:nvPr>
        </p:nvSpPr>
        <p:spPr/>
        <p:txBody>
          <a:bodyPr/>
          <a:lstStyle/>
          <a:p>
            <a:fld id="{FF414452-4CE4-5244-A184-5D15994A3317}" type="slidenum">
              <a:rPr lang="de-DE" smtClean="0"/>
              <a:t>‹#›</a:t>
            </a:fld>
            <a:endParaRPr lang="de-DE"/>
          </a:p>
        </p:txBody>
      </p:sp>
    </p:spTree>
    <p:extLst>
      <p:ext uri="{BB962C8B-B14F-4D97-AF65-F5344CB8AC3E}">
        <p14:creationId xmlns:p14="http://schemas.microsoft.com/office/powerpoint/2010/main" val="4355965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46793415-7A9E-2641-AA18-80B6771B1846}"/>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70CA8AB4-E0A7-A048-9C44-FAF6CEFFD6B9}"/>
              </a:ext>
            </a:extLst>
          </p:cNvPr>
          <p:cNvSpPr>
            <a:spLocks noGrp="1"/>
          </p:cNvSpPr>
          <p:nvPr>
            <p:ph type="body" orient="vert" idx="1"/>
          </p:nvPr>
        </p:nvSpPr>
        <p:spPr>
          <a:xfrm>
            <a:off x="838200" y="365125"/>
            <a:ext cx="7734300"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5186F09-30CF-6C47-B963-C165C9158C7F}"/>
              </a:ext>
            </a:extLst>
          </p:cNvPr>
          <p:cNvSpPr>
            <a:spLocks noGrp="1"/>
          </p:cNvSpPr>
          <p:nvPr>
            <p:ph type="dt" sz="half" idx="10"/>
          </p:nvPr>
        </p:nvSpPr>
        <p:spPr/>
        <p:txBody>
          <a:bodyPr/>
          <a:lstStyle/>
          <a:p>
            <a:fld id="{872F3F78-D4CE-1548-A048-C10003193DAE}" type="datetimeFigureOut">
              <a:rPr lang="de-DE" smtClean="0"/>
              <a:t>28.06.2021</a:t>
            </a:fld>
            <a:endParaRPr lang="de-DE"/>
          </a:p>
        </p:txBody>
      </p:sp>
      <p:sp>
        <p:nvSpPr>
          <p:cNvPr id="5" name="Fußzeilenplatzhalter 4">
            <a:extLst>
              <a:ext uri="{FF2B5EF4-FFF2-40B4-BE49-F238E27FC236}">
                <a16:creationId xmlns:a16="http://schemas.microsoft.com/office/drawing/2014/main" id="{F2A8355F-43DD-B241-8B36-C83D5965894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2D40F54F-8395-E942-BFE7-A843ABD585DB}"/>
              </a:ext>
            </a:extLst>
          </p:cNvPr>
          <p:cNvSpPr>
            <a:spLocks noGrp="1"/>
          </p:cNvSpPr>
          <p:nvPr>
            <p:ph type="sldNum" sz="quarter" idx="12"/>
          </p:nvPr>
        </p:nvSpPr>
        <p:spPr/>
        <p:txBody>
          <a:bodyPr/>
          <a:lstStyle/>
          <a:p>
            <a:fld id="{FF414452-4CE4-5244-A184-5D15994A3317}" type="slidenum">
              <a:rPr lang="de-DE" smtClean="0"/>
              <a:t>‹#›</a:t>
            </a:fld>
            <a:endParaRPr lang="de-DE"/>
          </a:p>
        </p:txBody>
      </p:sp>
    </p:spTree>
    <p:extLst>
      <p:ext uri="{BB962C8B-B14F-4D97-AF65-F5344CB8AC3E}">
        <p14:creationId xmlns:p14="http://schemas.microsoft.com/office/powerpoint/2010/main" val="3289363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6" name="Datumsplatzhalter 5">
            <a:extLst>
              <a:ext uri="{FF2B5EF4-FFF2-40B4-BE49-F238E27FC236}">
                <a16:creationId xmlns:a16="http://schemas.microsoft.com/office/drawing/2014/main" id="{37BF9B89-47A5-4C98-949D-C7713C771E4A}"/>
              </a:ext>
            </a:extLst>
          </p:cNvPr>
          <p:cNvSpPr>
            <a:spLocks noGrp="1"/>
          </p:cNvSpPr>
          <p:nvPr>
            <p:ph type="dt" sz="half" idx="10"/>
          </p:nvPr>
        </p:nvSpPr>
        <p:spPr/>
        <p:txBody>
          <a:bodyPr/>
          <a:lstStyle/>
          <a:p>
            <a:endParaRPr lang="de-DE" dirty="0"/>
          </a:p>
        </p:txBody>
      </p:sp>
      <p:sp>
        <p:nvSpPr>
          <p:cNvPr id="7" name="Fußzeilenplatzhalter 6">
            <a:extLst>
              <a:ext uri="{FF2B5EF4-FFF2-40B4-BE49-F238E27FC236}">
                <a16:creationId xmlns:a16="http://schemas.microsoft.com/office/drawing/2014/main" id="{D5956F5D-E7A1-47FB-A03A-E2A0470765CF}"/>
              </a:ext>
            </a:extLst>
          </p:cNvPr>
          <p:cNvSpPr>
            <a:spLocks noGrp="1"/>
          </p:cNvSpPr>
          <p:nvPr>
            <p:ph type="ftr" sz="quarter" idx="11"/>
          </p:nvPr>
        </p:nvSpPr>
        <p:spPr/>
        <p:txBody>
          <a:bodyPr/>
          <a:lstStyle/>
          <a:p>
            <a:endParaRPr lang="de-DE"/>
          </a:p>
        </p:txBody>
      </p:sp>
      <p:sp>
        <p:nvSpPr>
          <p:cNvPr id="8" name="Foliennummernplatzhalter 7">
            <a:extLst>
              <a:ext uri="{FF2B5EF4-FFF2-40B4-BE49-F238E27FC236}">
                <a16:creationId xmlns:a16="http://schemas.microsoft.com/office/drawing/2014/main" id="{B534B909-7718-4224-8D7E-D17BEBA029CB}"/>
              </a:ext>
            </a:extLst>
          </p:cNvPr>
          <p:cNvSpPr>
            <a:spLocks noGrp="1"/>
          </p:cNvSpPr>
          <p:nvPr>
            <p:ph type="sldNum" sz="quarter" idx="12"/>
          </p:nvPr>
        </p:nvSpPr>
        <p:spPr/>
        <p:txBody>
          <a:bodyPr/>
          <a:lstStyle/>
          <a:p>
            <a:endParaRPr lang="de-DE" dirty="0"/>
          </a:p>
        </p:txBody>
      </p:sp>
      <p:pic>
        <p:nvPicPr>
          <p:cNvPr id="9" name="Grafik 8">
            <a:extLst>
              <a:ext uri="{FF2B5EF4-FFF2-40B4-BE49-F238E27FC236}">
                <a16:creationId xmlns:a16="http://schemas.microsoft.com/office/drawing/2014/main" id="{DD74D7D5-2CDB-4FF0-9D09-36BE9F002F9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86696" y="5930811"/>
            <a:ext cx="1824304" cy="608101"/>
          </a:xfrm>
          <a:prstGeom prst="rect">
            <a:avLst/>
          </a:prstGeom>
        </p:spPr>
      </p:pic>
    </p:spTree>
    <p:extLst>
      <p:ext uri="{BB962C8B-B14F-4D97-AF65-F5344CB8AC3E}">
        <p14:creationId xmlns:p14="http://schemas.microsoft.com/office/powerpoint/2010/main" val="1527103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6830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B94E4A-8D70-2040-89BD-887BF66DFD6F}"/>
              </a:ext>
            </a:extLst>
          </p:cNvPr>
          <p:cNvSpPr>
            <a:spLocks noGrp="1"/>
          </p:cNvSpPr>
          <p:nvPr>
            <p:ph type="ctrTitle"/>
          </p:nvPr>
        </p:nvSpPr>
        <p:spPr>
          <a:xfrm>
            <a:off x="1524000" y="1122363"/>
            <a:ext cx="9144000" cy="2387600"/>
          </a:xfrm>
        </p:spPr>
        <p:txBody>
          <a:bodyPr anchor="b"/>
          <a:lstStyle>
            <a:lvl1pPr algn="ctr">
              <a:defRPr sz="6000"/>
            </a:lvl1pPr>
          </a:lstStyle>
          <a:p>
            <a:r>
              <a:rPr lang="de-DE" dirty="0"/>
              <a:t>Mastertitelformat bearbeiten</a:t>
            </a:r>
          </a:p>
        </p:txBody>
      </p:sp>
      <p:sp>
        <p:nvSpPr>
          <p:cNvPr id="3" name="Untertitel 2">
            <a:extLst>
              <a:ext uri="{FF2B5EF4-FFF2-40B4-BE49-F238E27FC236}">
                <a16:creationId xmlns:a16="http://schemas.microsoft.com/office/drawing/2014/main" id="{7AB6D05B-E9CA-DD4A-AF6B-6E52F3E4D5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a:extLst>
              <a:ext uri="{FF2B5EF4-FFF2-40B4-BE49-F238E27FC236}">
                <a16:creationId xmlns:a16="http://schemas.microsoft.com/office/drawing/2014/main" id="{3CBB52D6-FDC5-7545-AE35-59043AD51BD9}"/>
              </a:ext>
            </a:extLst>
          </p:cNvPr>
          <p:cNvSpPr>
            <a:spLocks noGrp="1"/>
          </p:cNvSpPr>
          <p:nvPr>
            <p:ph type="dt" sz="half" idx="10"/>
          </p:nvPr>
        </p:nvSpPr>
        <p:spPr/>
        <p:txBody>
          <a:bodyPr/>
          <a:lstStyle/>
          <a:p>
            <a:fld id="{872F3F78-D4CE-1548-A048-C10003193DAE}" type="datetimeFigureOut">
              <a:rPr lang="de-DE" smtClean="0"/>
              <a:t>28.06.2021</a:t>
            </a:fld>
            <a:endParaRPr lang="de-DE"/>
          </a:p>
        </p:txBody>
      </p:sp>
      <p:sp>
        <p:nvSpPr>
          <p:cNvPr id="5" name="Fußzeilenplatzhalter 4">
            <a:extLst>
              <a:ext uri="{FF2B5EF4-FFF2-40B4-BE49-F238E27FC236}">
                <a16:creationId xmlns:a16="http://schemas.microsoft.com/office/drawing/2014/main" id="{B5DA0E47-D90E-3440-B16A-4661C8FA3E5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8FE02C1-F7C8-164B-BE19-9EFFFAD4C25A}"/>
              </a:ext>
            </a:extLst>
          </p:cNvPr>
          <p:cNvSpPr>
            <a:spLocks noGrp="1"/>
          </p:cNvSpPr>
          <p:nvPr>
            <p:ph type="sldNum" sz="quarter" idx="12"/>
          </p:nvPr>
        </p:nvSpPr>
        <p:spPr/>
        <p:txBody>
          <a:bodyPr/>
          <a:lstStyle/>
          <a:p>
            <a:fld id="{FF414452-4CE4-5244-A184-5D15994A3317}" type="slidenum">
              <a:rPr lang="de-DE" smtClean="0"/>
              <a:t>‹#›</a:t>
            </a:fld>
            <a:endParaRPr lang="de-DE"/>
          </a:p>
        </p:txBody>
      </p:sp>
    </p:spTree>
    <p:extLst>
      <p:ext uri="{BB962C8B-B14F-4D97-AF65-F5344CB8AC3E}">
        <p14:creationId xmlns:p14="http://schemas.microsoft.com/office/powerpoint/2010/main" val="805331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D73B2E-FBD3-5547-97F1-5406C29A0841}"/>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396CCCB6-FAF3-7B40-B79C-1209D76D7DF0}"/>
              </a:ext>
            </a:extLst>
          </p:cNvPr>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671D7F0-29FD-8C45-8203-6345B7240288}"/>
              </a:ext>
            </a:extLst>
          </p:cNvPr>
          <p:cNvSpPr>
            <a:spLocks noGrp="1"/>
          </p:cNvSpPr>
          <p:nvPr>
            <p:ph type="dt" sz="half" idx="10"/>
          </p:nvPr>
        </p:nvSpPr>
        <p:spPr/>
        <p:txBody>
          <a:bodyPr/>
          <a:lstStyle/>
          <a:p>
            <a:fld id="{872F3F78-D4CE-1548-A048-C10003193DAE}" type="datetimeFigureOut">
              <a:rPr lang="de-DE" smtClean="0"/>
              <a:t>28.06.2021</a:t>
            </a:fld>
            <a:endParaRPr lang="de-DE"/>
          </a:p>
        </p:txBody>
      </p:sp>
      <p:sp>
        <p:nvSpPr>
          <p:cNvPr id="5" name="Fußzeilenplatzhalter 4">
            <a:extLst>
              <a:ext uri="{FF2B5EF4-FFF2-40B4-BE49-F238E27FC236}">
                <a16:creationId xmlns:a16="http://schemas.microsoft.com/office/drawing/2014/main" id="{FC9E0BD5-C54C-8D45-91AC-35FC1B2BDCAF}"/>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7DC9A3B-7962-C449-8658-D9679138A33F}"/>
              </a:ext>
            </a:extLst>
          </p:cNvPr>
          <p:cNvSpPr>
            <a:spLocks noGrp="1"/>
          </p:cNvSpPr>
          <p:nvPr>
            <p:ph type="sldNum" sz="quarter" idx="12"/>
          </p:nvPr>
        </p:nvSpPr>
        <p:spPr/>
        <p:txBody>
          <a:bodyPr/>
          <a:lstStyle/>
          <a:p>
            <a:fld id="{FF414452-4CE4-5244-A184-5D15994A3317}" type="slidenum">
              <a:rPr lang="de-DE" smtClean="0"/>
              <a:t>‹#›</a:t>
            </a:fld>
            <a:endParaRPr lang="de-DE"/>
          </a:p>
        </p:txBody>
      </p:sp>
    </p:spTree>
    <p:extLst>
      <p:ext uri="{BB962C8B-B14F-4D97-AF65-F5344CB8AC3E}">
        <p14:creationId xmlns:p14="http://schemas.microsoft.com/office/powerpoint/2010/main" val="1276613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C00B61-C468-9944-8AD4-45C1F9E6A083}"/>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370134AC-5489-C949-91AF-82E298453B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a:extLst>
              <a:ext uri="{FF2B5EF4-FFF2-40B4-BE49-F238E27FC236}">
                <a16:creationId xmlns:a16="http://schemas.microsoft.com/office/drawing/2014/main" id="{D22B8FF0-7DAB-3644-B92B-C8A57BA8B04E}"/>
              </a:ext>
            </a:extLst>
          </p:cNvPr>
          <p:cNvSpPr>
            <a:spLocks noGrp="1"/>
          </p:cNvSpPr>
          <p:nvPr>
            <p:ph type="dt" sz="half" idx="10"/>
          </p:nvPr>
        </p:nvSpPr>
        <p:spPr/>
        <p:txBody>
          <a:bodyPr/>
          <a:lstStyle/>
          <a:p>
            <a:fld id="{872F3F78-D4CE-1548-A048-C10003193DAE}" type="datetimeFigureOut">
              <a:rPr lang="de-DE" smtClean="0"/>
              <a:t>28.06.2021</a:t>
            </a:fld>
            <a:endParaRPr lang="de-DE"/>
          </a:p>
        </p:txBody>
      </p:sp>
      <p:sp>
        <p:nvSpPr>
          <p:cNvPr id="5" name="Fußzeilenplatzhalter 4">
            <a:extLst>
              <a:ext uri="{FF2B5EF4-FFF2-40B4-BE49-F238E27FC236}">
                <a16:creationId xmlns:a16="http://schemas.microsoft.com/office/drawing/2014/main" id="{34113A2C-65A0-594B-9E2D-D0A954F2373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2FD49D9E-A66E-4C45-8869-93BC37326FB2}"/>
              </a:ext>
            </a:extLst>
          </p:cNvPr>
          <p:cNvSpPr>
            <a:spLocks noGrp="1"/>
          </p:cNvSpPr>
          <p:nvPr>
            <p:ph type="sldNum" sz="quarter" idx="12"/>
          </p:nvPr>
        </p:nvSpPr>
        <p:spPr/>
        <p:txBody>
          <a:bodyPr/>
          <a:lstStyle/>
          <a:p>
            <a:fld id="{FF414452-4CE4-5244-A184-5D15994A3317}" type="slidenum">
              <a:rPr lang="de-DE" smtClean="0"/>
              <a:t>‹#›</a:t>
            </a:fld>
            <a:endParaRPr lang="de-DE"/>
          </a:p>
        </p:txBody>
      </p:sp>
    </p:spTree>
    <p:extLst>
      <p:ext uri="{BB962C8B-B14F-4D97-AF65-F5344CB8AC3E}">
        <p14:creationId xmlns:p14="http://schemas.microsoft.com/office/powerpoint/2010/main" val="1422197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B79AC0-48FE-2C4D-84E3-4B6CDD3ABFA8}"/>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E6F71E87-6068-CC49-9171-028B01B5577A}"/>
              </a:ext>
            </a:extLst>
          </p:cNvPr>
          <p:cNvSpPr>
            <a:spLocks noGrp="1"/>
          </p:cNvSpPr>
          <p:nvPr>
            <p:ph sz="half" idx="1"/>
          </p:nvPr>
        </p:nvSpPr>
        <p:spPr>
          <a:xfrm>
            <a:off x="838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AEB38310-A312-E647-B365-7CF44B29E895}"/>
              </a:ext>
            </a:extLst>
          </p:cNvPr>
          <p:cNvSpPr>
            <a:spLocks noGrp="1"/>
          </p:cNvSpPr>
          <p:nvPr>
            <p:ph sz="half" idx="2"/>
          </p:nvPr>
        </p:nvSpPr>
        <p:spPr>
          <a:xfrm>
            <a:off x="6172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985F4523-75C4-F84F-BFAD-EFD27C625CE0}"/>
              </a:ext>
            </a:extLst>
          </p:cNvPr>
          <p:cNvSpPr>
            <a:spLocks noGrp="1"/>
          </p:cNvSpPr>
          <p:nvPr>
            <p:ph type="dt" sz="half" idx="10"/>
          </p:nvPr>
        </p:nvSpPr>
        <p:spPr/>
        <p:txBody>
          <a:bodyPr/>
          <a:lstStyle/>
          <a:p>
            <a:fld id="{872F3F78-D4CE-1548-A048-C10003193DAE}" type="datetimeFigureOut">
              <a:rPr lang="de-DE" smtClean="0"/>
              <a:t>28.06.2021</a:t>
            </a:fld>
            <a:endParaRPr lang="de-DE"/>
          </a:p>
        </p:txBody>
      </p:sp>
      <p:sp>
        <p:nvSpPr>
          <p:cNvPr id="6" name="Fußzeilenplatzhalter 5">
            <a:extLst>
              <a:ext uri="{FF2B5EF4-FFF2-40B4-BE49-F238E27FC236}">
                <a16:creationId xmlns:a16="http://schemas.microsoft.com/office/drawing/2014/main" id="{879C9300-D4EE-8743-9DC6-0C9E7F686ED4}"/>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29045484-338F-114C-85CF-0936017FA35D}"/>
              </a:ext>
            </a:extLst>
          </p:cNvPr>
          <p:cNvSpPr>
            <a:spLocks noGrp="1"/>
          </p:cNvSpPr>
          <p:nvPr>
            <p:ph type="sldNum" sz="quarter" idx="12"/>
          </p:nvPr>
        </p:nvSpPr>
        <p:spPr/>
        <p:txBody>
          <a:bodyPr/>
          <a:lstStyle/>
          <a:p>
            <a:fld id="{FF414452-4CE4-5244-A184-5D15994A3317}" type="slidenum">
              <a:rPr lang="de-DE" smtClean="0"/>
              <a:t>‹#›</a:t>
            </a:fld>
            <a:endParaRPr lang="de-DE"/>
          </a:p>
        </p:txBody>
      </p:sp>
    </p:spTree>
    <p:extLst>
      <p:ext uri="{BB962C8B-B14F-4D97-AF65-F5344CB8AC3E}">
        <p14:creationId xmlns:p14="http://schemas.microsoft.com/office/powerpoint/2010/main" val="1203186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52B88C-57E7-654B-93EE-5CCACBB6078B}"/>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DCDFFD99-8ED2-3341-9F47-7C54C13E63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a:extLst>
              <a:ext uri="{FF2B5EF4-FFF2-40B4-BE49-F238E27FC236}">
                <a16:creationId xmlns:a16="http://schemas.microsoft.com/office/drawing/2014/main" id="{B673DA1A-5833-934B-A2B8-7D7C23AD722F}"/>
              </a:ext>
            </a:extLst>
          </p:cNvPr>
          <p:cNvSpPr>
            <a:spLocks noGrp="1"/>
          </p:cNvSpPr>
          <p:nvPr>
            <p:ph sz="half" idx="2"/>
          </p:nvPr>
        </p:nvSpPr>
        <p:spPr>
          <a:xfrm>
            <a:off x="839788" y="2505075"/>
            <a:ext cx="515778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4C54C266-088B-8C4E-BDED-021A685C5E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a:extLst>
              <a:ext uri="{FF2B5EF4-FFF2-40B4-BE49-F238E27FC236}">
                <a16:creationId xmlns:a16="http://schemas.microsoft.com/office/drawing/2014/main" id="{FE3C000B-A4FB-AA44-A5E6-C9A9B9E2FA9F}"/>
              </a:ext>
            </a:extLst>
          </p:cNvPr>
          <p:cNvSpPr>
            <a:spLocks noGrp="1"/>
          </p:cNvSpPr>
          <p:nvPr>
            <p:ph sz="quarter" idx="4"/>
          </p:nvPr>
        </p:nvSpPr>
        <p:spPr>
          <a:xfrm>
            <a:off x="6172200" y="2505075"/>
            <a:ext cx="51831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B0262AC9-AD7A-9D48-881B-CB71E50F30FC}"/>
              </a:ext>
            </a:extLst>
          </p:cNvPr>
          <p:cNvSpPr>
            <a:spLocks noGrp="1"/>
          </p:cNvSpPr>
          <p:nvPr>
            <p:ph type="dt" sz="half" idx="10"/>
          </p:nvPr>
        </p:nvSpPr>
        <p:spPr/>
        <p:txBody>
          <a:bodyPr/>
          <a:lstStyle/>
          <a:p>
            <a:fld id="{872F3F78-D4CE-1548-A048-C10003193DAE}" type="datetimeFigureOut">
              <a:rPr lang="de-DE" smtClean="0"/>
              <a:t>28.06.2021</a:t>
            </a:fld>
            <a:endParaRPr lang="de-DE"/>
          </a:p>
        </p:txBody>
      </p:sp>
      <p:sp>
        <p:nvSpPr>
          <p:cNvPr id="8" name="Fußzeilenplatzhalter 7">
            <a:extLst>
              <a:ext uri="{FF2B5EF4-FFF2-40B4-BE49-F238E27FC236}">
                <a16:creationId xmlns:a16="http://schemas.microsoft.com/office/drawing/2014/main" id="{2EA1DD8C-28F8-7540-A625-758819113B58}"/>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9C900827-8FD5-C64D-A952-97A396FDFA9E}"/>
              </a:ext>
            </a:extLst>
          </p:cNvPr>
          <p:cNvSpPr>
            <a:spLocks noGrp="1"/>
          </p:cNvSpPr>
          <p:nvPr>
            <p:ph type="sldNum" sz="quarter" idx="12"/>
          </p:nvPr>
        </p:nvSpPr>
        <p:spPr/>
        <p:txBody>
          <a:bodyPr/>
          <a:lstStyle/>
          <a:p>
            <a:fld id="{FF414452-4CE4-5244-A184-5D15994A3317}" type="slidenum">
              <a:rPr lang="de-DE" smtClean="0"/>
              <a:t>‹#›</a:t>
            </a:fld>
            <a:endParaRPr lang="de-DE"/>
          </a:p>
        </p:txBody>
      </p:sp>
    </p:spTree>
    <p:extLst>
      <p:ext uri="{BB962C8B-B14F-4D97-AF65-F5344CB8AC3E}">
        <p14:creationId xmlns:p14="http://schemas.microsoft.com/office/powerpoint/2010/main" val="4005283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7606D2-A000-0040-A0D9-0755A58FD5DD}"/>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3B33FBB4-0A62-DB43-A9B2-8560805FF108}"/>
              </a:ext>
            </a:extLst>
          </p:cNvPr>
          <p:cNvSpPr>
            <a:spLocks noGrp="1"/>
          </p:cNvSpPr>
          <p:nvPr>
            <p:ph type="dt" sz="half" idx="10"/>
          </p:nvPr>
        </p:nvSpPr>
        <p:spPr/>
        <p:txBody>
          <a:bodyPr/>
          <a:lstStyle/>
          <a:p>
            <a:fld id="{872F3F78-D4CE-1548-A048-C10003193DAE}" type="datetimeFigureOut">
              <a:rPr lang="de-DE" smtClean="0"/>
              <a:t>28.06.2021</a:t>
            </a:fld>
            <a:endParaRPr lang="de-DE"/>
          </a:p>
        </p:txBody>
      </p:sp>
      <p:sp>
        <p:nvSpPr>
          <p:cNvPr id="4" name="Fußzeilenplatzhalter 3">
            <a:extLst>
              <a:ext uri="{FF2B5EF4-FFF2-40B4-BE49-F238E27FC236}">
                <a16:creationId xmlns:a16="http://schemas.microsoft.com/office/drawing/2014/main" id="{F0527829-3F48-6446-B2A1-9AD9AC6C69B6}"/>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BDCE0570-72EE-0947-8030-72067B223173}"/>
              </a:ext>
            </a:extLst>
          </p:cNvPr>
          <p:cNvSpPr>
            <a:spLocks noGrp="1"/>
          </p:cNvSpPr>
          <p:nvPr>
            <p:ph type="sldNum" sz="quarter" idx="12"/>
          </p:nvPr>
        </p:nvSpPr>
        <p:spPr/>
        <p:txBody>
          <a:bodyPr/>
          <a:lstStyle/>
          <a:p>
            <a:fld id="{FF414452-4CE4-5244-A184-5D15994A3317}" type="slidenum">
              <a:rPr lang="de-DE" smtClean="0"/>
              <a:t>‹#›</a:t>
            </a:fld>
            <a:endParaRPr lang="de-DE"/>
          </a:p>
        </p:txBody>
      </p:sp>
    </p:spTree>
    <p:extLst>
      <p:ext uri="{BB962C8B-B14F-4D97-AF65-F5344CB8AC3E}">
        <p14:creationId xmlns:p14="http://schemas.microsoft.com/office/powerpoint/2010/main" val="310487880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132A9F1-E683-8744-AC85-FEBAEFF8D3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49AE9C11-E348-3044-A2F3-D43246409E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40318AB1-5D04-6646-8905-F1A45C4CDE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itillium Web" pitchFamily="2" charset="77"/>
              </a:defRPr>
            </a:lvl1pPr>
          </a:lstStyle>
          <a:p>
            <a:fld id="{872F3F78-D4CE-1548-A048-C10003193DAE}" type="datetimeFigureOut">
              <a:rPr lang="de-DE" smtClean="0"/>
              <a:pPr/>
              <a:t>28.06.2021</a:t>
            </a:fld>
            <a:endParaRPr lang="de-DE"/>
          </a:p>
        </p:txBody>
      </p:sp>
      <p:sp>
        <p:nvSpPr>
          <p:cNvPr id="5" name="Fußzeilenplatzhalter 4">
            <a:extLst>
              <a:ext uri="{FF2B5EF4-FFF2-40B4-BE49-F238E27FC236}">
                <a16:creationId xmlns:a16="http://schemas.microsoft.com/office/drawing/2014/main" id="{7435D18B-A0E5-DF40-BD8A-1ED29739ED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itillium Web" pitchFamily="2" charset="77"/>
              </a:defRPr>
            </a:lvl1pPr>
          </a:lstStyle>
          <a:p>
            <a:endParaRPr lang="de-DE"/>
          </a:p>
        </p:txBody>
      </p:sp>
      <p:sp>
        <p:nvSpPr>
          <p:cNvPr id="6" name="Foliennummernplatzhalter 5">
            <a:extLst>
              <a:ext uri="{FF2B5EF4-FFF2-40B4-BE49-F238E27FC236}">
                <a16:creationId xmlns:a16="http://schemas.microsoft.com/office/drawing/2014/main" id="{490FDA17-A5CD-4541-BA28-9202B8032E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itillium Web" pitchFamily="2" charset="77"/>
              </a:defRPr>
            </a:lvl1pPr>
          </a:lstStyle>
          <a:p>
            <a:fld id="{FF414452-4CE4-5244-A184-5D15994A3317}" type="slidenum">
              <a:rPr lang="de-DE" smtClean="0"/>
              <a:pPr/>
              <a:t>‹#›</a:t>
            </a:fld>
            <a:endParaRPr lang="de-DE"/>
          </a:p>
        </p:txBody>
      </p:sp>
    </p:spTree>
    <p:extLst>
      <p:ext uri="{BB962C8B-B14F-4D97-AF65-F5344CB8AC3E}">
        <p14:creationId xmlns:p14="http://schemas.microsoft.com/office/powerpoint/2010/main" val="2353329170"/>
      </p:ext>
    </p:extLst>
  </p:cSld>
  <p:clrMap bg1="lt1" tx1="dk1" bg2="lt2" tx2="dk2" accent1="accent1" accent2="accent2" accent3="accent3" accent4="accent4" accent5="accent5" accent6="accent6" hlink="hlink" folHlink="folHlink"/>
  <p:sldLayoutIdLst>
    <p:sldLayoutId id="2147483650" r:id="rId1"/>
    <p:sldLayoutId id="2147483655" r:id="rId2"/>
    <p:sldLayoutId id="2147483660"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Titillium Web"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tillium Web"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132A9F1-E683-8744-AC85-FEBAEFF8D3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49AE9C11-E348-3044-A2F3-D43246409E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40318AB1-5D04-6646-8905-F1A45C4CDE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itillium Web" pitchFamily="2" charset="77"/>
              </a:defRPr>
            </a:lvl1pPr>
          </a:lstStyle>
          <a:p>
            <a:fld id="{872F3F78-D4CE-1548-A048-C10003193DAE}" type="datetimeFigureOut">
              <a:rPr lang="de-DE" smtClean="0"/>
              <a:pPr/>
              <a:t>28.06.2021</a:t>
            </a:fld>
            <a:endParaRPr lang="de-DE"/>
          </a:p>
        </p:txBody>
      </p:sp>
      <p:sp>
        <p:nvSpPr>
          <p:cNvPr id="5" name="Fußzeilenplatzhalter 4">
            <a:extLst>
              <a:ext uri="{FF2B5EF4-FFF2-40B4-BE49-F238E27FC236}">
                <a16:creationId xmlns:a16="http://schemas.microsoft.com/office/drawing/2014/main" id="{7435D18B-A0E5-DF40-BD8A-1ED29739ED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itillium Web" pitchFamily="2" charset="77"/>
              </a:defRPr>
            </a:lvl1pPr>
          </a:lstStyle>
          <a:p>
            <a:endParaRPr lang="de-DE"/>
          </a:p>
        </p:txBody>
      </p:sp>
      <p:sp>
        <p:nvSpPr>
          <p:cNvPr id="6" name="Foliennummernplatzhalter 5">
            <a:extLst>
              <a:ext uri="{FF2B5EF4-FFF2-40B4-BE49-F238E27FC236}">
                <a16:creationId xmlns:a16="http://schemas.microsoft.com/office/drawing/2014/main" id="{490FDA17-A5CD-4541-BA28-9202B8032E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itillium Web" pitchFamily="2" charset="77"/>
              </a:defRPr>
            </a:lvl1pPr>
          </a:lstStyle>
          <a:p>
            <a:fld id="{FF414452-4CE4-5244-A184-5D15994A3317}" type="slidenum">
              <a:rPr lang="de-DE" smtClean="0"/>
              <a:pPr/>
              <a:t>‹#›</a:t>
            </a:fld>
            <a:endParaRPr lang="de-DE"/>
          </a:p>
        </p:txBody>
      </p:sp>
    </p:spTree>
    <p:extLst>
      <p:ext uri="{BB962C8B-B14F-4D97-AF65-F5344CB8AC3E}">
        <p14:creationId xmlns:p14="http://schemas.microsoft.com/office/powerpoint/2010/main" val="342878662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Titillium Web"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tillium Web"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5.xml"/><Relationship Id="rId1" Type="http://schemas.openxmlformats.org/officeDocument/2006/relationships/themeOverride" Target="../theme/themeOverride3.xml"/><Relationship Id="rId5" Type="http://schemas.openxmlformats.org/officeDocument/2006/relationships/image" Target="../media/image6.pn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0.xml"/><Relationship Id="rId1" Type="http://schemas.openxmlformats.org/officeDocument/2006/relationships/themeOverride" Target="../theme/themeOverride4.xml"/><Relationship Id="rId5" Type="http://schemas.openxmlformats.org/officeDocument/2006/relationships/image" Target="../media/image6.pn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0.xml"/><Relationship Id="rId1" Type="http://schemas.openxmlformats.org/officeDocument/2006/relationships/themeOverride" Target="../theme/themeOverride5.xml"/><Relationship Id="rId5" Type="http://schemas.openxmlformats.org/officeDocument/2006/relationships/image" Target="../media/image6.pn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0.xml"/><Relationship Id="rId1" Type="http://schemas.openxmlformats.org/officeDocument/2006/relationships/themeOverride" Target="../theme/themeOverride6.xml"/><Relationship Id="rId5" Type="http://schemas.openxmlformats.org/officeDocument/2006/relationships/image" Target="../media/image6.pn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5.xml"/><Relationship Id="rId1" Type="http://schemas.openxmlformats.org/officeDocument/2006/relationships/themeOverride" Target="../theme/themeOverride1.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10.xml"/><Relationship Id="rId1" Type="http://schemas.openxmlformats.org/officeDocument/2006/relationships/themeOverride" Target="../theme/themeOverride2.xml"/><Relationship Id="rId5" Type="http://schemas.openxmlformats.org/officeDocument/2006/relationships/image" Target="../media/image6.pn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1438" y="0"/>
            <a:ext cx="12287251" cy="6858000"/>
          </a:xfrm>
          <a:prstGeom prst="rect">
            <a:avLst/>
          </a:prstGeom>
        </p:spPr>
      </p:pic>
      <p:sp>
        <p:nvSpPr>
          <p:cNvPr id="3" name="Rechteck 2">
            <a:extLst>
              <a:ext uri="{FF2B5EF4-FFF2-40B4-BE49-F238E27FC236}">
                <a16:creationId xmlns:a16="http://schemas.microsoft.com/office/drawing/2014/main" id="{E6083DA4-F522-154A-B47F-63B84B0AB4AD}"/>
              </a:ext>
            </a:extLst>
          </p:cNvPr>
          <p:cNvSpPr/>
          <p:nvPr/>
        </p:nvSpPr>
        <p:spPr>
          <a:xfrm>
            <a:off x="73890" y="4812145"/>
            <a:ext cx="6268637" cy="2169538"/>
          </a:xfrm>
          <a:prstGeom prst="rect">
            <a:avLst/>
          </a:prstGeom>
          <a:no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2" name="Grafik 1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279130" y="5923721"/>
            <a:ext cx="485390" cy="514513"/>
          </a:xfrm>
          <a:prstGeom prst="rect">
            <a:avLst/>
          </a:prstGeom>
          <a:noFill/>
        </p:spPr>
      </p:pic>
      <p:pic>
        <p:nvPicPr>
          <p:cNvPr id="4" name="Grafik 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33096" y="228600"/>
            <a:ext cx="3091374" cy="1030458"/>
          </a:xfrm>
          <a:prstGeom prst="rect">
            <a:avLst/>
          </a:prstGeom>
        </p:spPr>
      </p:pic>
      <p:sp>
        <p:nvSpPr>
          <p:cNvPr id="7" name="Rechteck 6"/>
          <p:cNvSpPr/>
          <p:nvPr/>
        </p:nvSpPr>
        <p:spPr>
          <a:xfrm>
            <a:off x="2553646" y="5059740"/>
            <a:ext cx="7084708" cy="1569660"/>
          </a:xfrm>
          <a:prstGeom prst="rect">
            <a:avLst/>
          </a:prstGeom>
        </p:spPr>
        <p:txBody>
          <a:bodyPr wrap="square">
            <a:spAutoFit/>
          </a:bodyPr>
          <a:lstStyle/>
          <a:p>
            <a:pPr algn="ctr"/>
            <a:r>
              <a:rPr lang="de-DE" sz="4800" b="1" dirty="0">
                <a:solidFill>
                  <a:srgbClr val="EFEBE9"/>
                </a:solidFill>
                <a:latin typeface="Titillium WebSemiBold"/>
              </a:rPr>
              <a:t>„Unsere Zukunft </a:t>
            </a:r>
            <a:br>
              <a:rPr lang="de-DE" sz="4800" b="1" dirty="0">
                <a:solidFill>
                  <a:srgbClr val="EFEBE9"/>
                </a:solidFill>
                <a:latin typeface="Titillium WebSemiBold"/>
              </a:rPr>
            </a:br>
            <a:r>
              <a:rPr lang="de-DE" sz="4800" b="1" dirty="0">
                <a:solidFill>
                  <a:srgbClr val="EFEBE9"/>
                </a:solidFill>
                <a:latin typeface="Titillium WebSemiBold"/>
              </a:rPr>
              <a:t>bilden wir gemeinsam“</a:t>
            </a:r>
            <a:endParaRPr lang="de-CH" sz="4800" b="1" dirty="0">
              <a:solidFill>
                <a:srgbClr val="EFEBE9"/>
              </a:solidFill>
              <a:latin typeface="Titillium WebSemiBold"/>
            </a:endParaRPr>
          </a:p>
        </p:txBody>
      </p:sp>
    </p:spTree>
    <p:extLst>
      <p:ext uri="{BB962C8B-B14F-4D97-AF65-F5344CB8AC3E}">
        <p14:creationId xmlns:p14="http://schemas.microsoft.com/office/powerpoint/2010/main" val="3566630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FEBE9"/>
        </a:solidFill>
        <a:effectLst/>
      </p:bgPr>
    </p:bg>
    <p:spTree>
      <p:nvGrpSpPr>
        <p:cNvPr id="1" name=""/>
        <p:cNvGrpSpPr/>
        <p:nvPr/>
      </p:nvGrpSpPr>
      <p:grpSpPr>
        <a:xfrm>
          <a:off x="0" y="0"/>
          <a:ext cx="0" cy="0"/>
          <a:chOff x="0" y="0"/>
          <a:chExt cx="0" cy="0"/>
        </a:xfrm>
      </p:grpSpPr>
      <p:pic>
        <p:nvPicPr>
          <p:cNvPr id="4" name="Inhaltsplatzhalter 4">
            <a:extLst>
              <a:ext uri="{FF2B5EF4-FFF2-40B4-BE49-F238E27FC236}">
                <a16:creationId xmlns:a16="http://schemas.microsoft.com/office/drawing/2014/main" id="{9D61F620-9AD7-455B-BBF0-7539AB99005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2991853"/>
            <a:ext cx="12192000" cy="3866147"/>
          </a:xfrm>
          <a:prstGeom prst="rect">
            <a:avLst/>
          </a:prstGeom>
        </p:spPr>
      </p:pic>
      <p:pic>
        <p:nvPicPr>
          <p:cNvPr id="5" name="Inhaltsplatzhalter 4">
            <a:extLst>
              <a:ext uri="{FF2B5EF4-FFF2-40B4-BE49-F238E27FC236}">
                <a16:creationId xmlns:a16="http://schemas.microsoft.com/office/drawing/2014/main" id="{E099717D-AAD3-4B57-8605-DCD4FFC29162}"/>
              </a:ext>
            </a:extLst>
          </p:cNvPr>
          <p:cNvPicPr>
            <a:picLocks noGrp="1" noChangeAspect="1"/>
          </p:cNvPicPr>
          <p:nvPr>
            <p:ph idx="1"/>
          </p:nvPr>
        </p:nvPicPr>
        <p:blipFill rotWithShape="1">
          <a:blip r:embed="rId4" cstate="print">
            <a:extLst>
              <a:ext uri="{28A0092B-C50C-407E-A947-70E740481C1C}">
                <a14:useLocalDpi xmlns:a14="http://schemas.microsoft.com/office/drawing/2010/main"/>
              </a:ext>
            </a:extLst>
          </a:blip>
          <a:srcRect r="10965"/>
          <a:stretch/>
        </p:blipFill>
        <p:spPr>
          <a:xfrm>
            <a:off x="7307210" y="0"/>
            <a:ext cx="4884790" cy="3657600"/>
          </a:xfrm>
        </p:spPr>
      </p:pic>
      <p:sp>
        <p:nvSpPr>
          <p:cNvPr id="8" name="Textfeld 17">
            <a:extLst>
              <a:ext uri="{FF2B5EF4-FFF2-40B4-BE49-F238E27FC236}">
                <a16:creationId xmlns:a16="http://schemas.microsoft.com/office/drawing/2014/main" id="{003CBC05-6F60-4B61-B4B9-8BBE06F07BDA}"/>
              </a:ext>
            </a:extLst>
          </p:cNvPr>
          <p:cNvSpPr txBox="1"/>
          <p:nvPr/>
        </p:nvSpPr>
        <p:spPr>
          <a:xfrm>
            <a:off x="110405" y="1402196"/>
            <a:ext cx="6003568" cy="1077218"/>
          </a:xfrm>
          <a:prstGeom prst="rect">
            <a:avLst/>
          </a:prstGeom>
          <a:noFill/>
        </p:spPr>
        <p:txBody>
          <a:bodyPr wrap="none" rtlCol="0">
            <a:spAutoFit/>
          </a:bodyPr>
          <a:lstStyle/>
          <a:p>
            <a:r>
              <a:rPr lang="de-DE" sz="3200" b="1" dirty="0">
                <a:solidFill>
                  <a:srgbClr val="0059A7"/>
                </a:solidFill>
                <a:latin typeface="Titillium WebSemiBold"/>
              </a:rPr>
              <a:t>Eine Heimat für Kinder </a:t>
            </a:r>
          </a:p>
          <a:p>
            <a:r>
              <a:rPr lang="de-DE" sz="3200" b="1" dirty="0">
                <a:solidFill>
                  <a:srgbClr val="0059A7"/>
                </a:solidFill>
                <a:latin typeface="Titillium WebSemiBold"/>
              </a:rPr>
              <a:t>Berufsausbildung für Jugendliche</a:t>
            </a:r>
            <a:endParaRPr lang="de-CH" sz="3200" b="1" dirty="0">
              <a:solidFill>
                <a:srgbClr val="0059A7"/>
              </a:solidFill>
              <a:latin typeface="Titillium WebSemiBold"/>
            </a:endParaRPr>
          </a:p>
        </p:txBody>
      </p:sp>
      <p:pic>
        <p:nvPicPr>
          <p:cNvPr id="10" name="Grafik 22">
            <a:extLst>
              <a:ext uri="{FF2B5EF4-FFF2-40B4-BE49-F238E27FC236}">
                <a16:creationId xmlns:a16="http://schemas.microsoft.com/office/drawing/2014/main" id="{167ACFC6-4853-41E2-ABA3-750C1DC986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4234" y="151588"/>
            <a:ext cx="1613556" cy="537852"/>
          </a:xfrm>
          <a:prstGeom prst="rect">
            <a:avLst/>
          </a:prstGeom>
        </p:spPr>
      </p:pic>
      <p:sp>
        <p:nvSpPr>
          <p:cNvPr id="11" name="Textfeld 1">
            <a:extLst>
              <a:ext uri="{FF2B5EF4-FFF2-40B4-BE49-F238E27FC236}">
                <a16:creationId xmlns:a16="http://schemas.microsoft.com/office/drawing/2014/main" id="{0CCEBA8C-3601-424B-8884-6F279F6B9C04}"/>
              </a:ext>
            </a:extLst>
          </p:cNvPr>
          <p:cNvSpPr txBox="1"/>
          <p:nvPr/>
        </p:nvSpPr>
        <p:spPr>
          <a:xfrm>
            <a:off x="110405" y="504768"/>
            <a:ext cx="8648304" cy="1017586"/>
          </a:xfrm>
          <a:prstGeom prst="rect">
            <a:avLst/>
          </a:prstGeom>
          <a:noFill/>
        </p:spPr>
        <p:txBody>
          <a:bodyPr wrap="square" rtlCol="0">
            <a:spAutoFit/>
          </a:bodyPr>
          <a:lstStyle/>
          <a:p>
            <a:pPr>
              <a:lnSpc>
                <a:spcPts val="7700"/>
              </a:lnSpc>
            </a:pPr>
            <a:r>
              <a:rPr lang="de-DE" sz="4400" b="1" dirty="0">
                <a:latin typeface="Titillium WebSemiBold"/>
              </a:rPr>
              <a:t>Das </a:t>
            </a:r>
            <a:r>
              <a:rPr lang="de-DE" sz="4400" b="1" dirty="0" err="1">
                <a:latin typeface="Titillium WebSemiBold"/>
              </a:rPr>
              <a:t>Nsalaga</a:t>
            </a:r>
            <a:r>
              <a:rPr lang="de-DE" sz="4400" b="1" dirty="0">
                <a:latin typeface="Titillium WebSemiBold"/>
              </a:rPr>
              <a:t>-Waisenzentrum</a:t>
            </a:r>
            <a:endParaRPr lang="de-CH" sz="4400" b="1" dirty="0">
              <a:latin typeface="Titillium WebSemiBold"/>
            </a:endParaRPr>
          </a:p>
        </p:txBody>
      </p:sp>
    </p:spTree>
    <p:extLst>
      <p:ext uri="{BB962C8B-B14F-4D97-AF65-F5344CB8AC3E}">
        <p14:creationId xmlns:p14="http://schemas.microsoft.com/office/powerpoint/2010/main" val="3582866088"/>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B6A976-6993-42D7-B277-427314B67A4E}"/>
              </a:ext>
            </a:extLst>
          </p:cNvPr>
          <p:cNvSpPr>
            <a:spLocks noGrp="1"/>
          </p:cNvSpPr>
          <p:nvPr>
            <p:ph type="title"/>
          </p:nvPr>
        </p:nvSpPr>
        <p:spPr/>
        <p:txBody>
          <a:bodyPr/>
          <a:lstStyle/>
          <a:p>
            <a:endParaRPr lang="de-DE"/>
          </a:p>
        </p:txBody>
      </p:sp>
      <p:pic>
        <p:nvPicPr>
          <p:cNvPr id="5" name="Inhaltsplatzhalter 4">
            <a:extLst>
              <a:ext uri="{FF2B5EF4-FFF2-40B4-BE49-F238E27FC236}">
                <a16:creationId xmlns:a16="http://schemas.microsoft.com/office/drawing/2014/main" id="{A5255983-8302-4952-9B92-3DBC14E050D8}"/>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p:spPr>
      </p:pic>
      <p:pic>
        <p:nvPicPr>
          <p:cNvPr id="4" name="Grafik 22">
            <a:extLst>
              <a:ext uri="{FF2B5EF4-FFF2-40B4-BE49-F238E27FC236}">
                <a16:creationId xmlns:a16="http://schemas.microsoft.com/office/drawing/2014/main" id="{1268E95B-2233-4946-90A3-5817DBBF75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234" y="151588"/>
            <a:ext cx="1613556" cy="537852"/>
          </a:xfrm>
          <a:prstGeom prst="rect">
            <a:avLst/>
          </a:prstGeom>
        </p:spPr>
      </p:pic>
    </p:spTree>
    <p:extLst>
      <p:ext uri="{BB962C8B-B14F-4D97-AF65-F5344CB8AC3E}">
        <p14:creationId xmlns:p14="http://schemas.microsoft.com/office/powerpoint/2010/main" val="3669653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FEBE9"/>
        </a:solidFill>
        <a:effectLst/>
      </p:bgPr>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71F1CF9C-F242-4732-BC39-043FC9A75F7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978441" y="0"/>
            <a:ext cx="8213559" cy="6858000"/>
          </a:xfrm>
          <a:prstGeom prst="rect">
            <a:avLst/>
          </a:prstGeom>
        </p:spPr>
      </p:pic>
      <p:sp>
        <p:nvSpPr>
          <p:cNvPr id="4" name="Textfeld 1">
            <a:extLst>
              <a:ext uri="{FF2B5EF4-FFF2-40B4-BE49-F238E27FC236}">
                <a16:creationId xmlns:a16="http://schemas.microsoft.com/office/drawing/2014/main" id="{2C365F54-AAC8-4B21-B4C8-DCCEFA4F2A94}"/>
              </a:ext>
            </a:extLst>
          </p:cNvPr>
          <p:cNvSpPr txBox="1"/>
          <p:nvPr/>
        </p:nvSpPr>
        <p:spPr>
          <a:xfrm>
            <a:off x="97654" y="2330810"/>
            <a:ext cx="3783132" cy="1958870"/>
          </a:xfrm>
          <a:prstGeom prst="rect">
            <a:avLst/>
          </a:prstGeom>
          <a:noFill/>
        </p:spPr>
        <p:txBody>
          <a:bodyPr wrap="square" rtlCol="0">
            <a:spAutoFit/>
          </a:bodyPr>
          <a:lstStyle/>
          <a:p>
            <a:pPr>
              <a:lnSpc>
                <a:spcPts val="7700"/>
              </a:lnSpc>
            </a:pPr>
            <a:r>
              <a:rPr lang="de-DE" sz="3600" b="1" dirty="0">
                <a:latin typeface="Titillium WebSemiBold"/>
              </a:rPr>
              <a:t>Zum Beispiel</a:t>
            </a:r>
          </a:p>
          <a:p>
            <a:pPr>
              <a:lnSpc>
                <a:spcPts val="7700"/>
              </a:lnSpc>
            </a:pPr>
            <a:r>
              <a:rPr lang="de-DE" sz="3600" b="1" dirty="0" err="1">
                <a:latin typeface="Titillium WebSemiBold"/>
              </a:rPr>
              <a:t>Tumaini</a:t>
            </a:r>
            <a:r>
              <a:rPr lang="de-DE" sz="3600" b="1" dirty="0">
                <a:latin typeface="Titillium WebSemiBold"/>
              </a:rPr>
              <a:t> </a:t>
            </a:r>
            <a:r>
              <a:rPr lang="de-DE" sz="3600" b="1" dirty="0" err="1">
                <a:latin typeface="Titillium WebSemiBold"/>
              </a:rPr>
              <a:t>Mwapula</a:t>
            </a:r>
            <a:endParaRPr lang="de-CH" sz="3600" b="1" dirty="0">
              <a:latin typeface="Titillium WebSemiBold"/>
            </a:endParaRPr>
          </a:p>
        </p:txBody>
      </p:sp>
      <p:pic>
        <p:nvPicPr>
          <p:cNvPr id="5" name="Grafik 22">
            <a:extLst>
              <a:ext uri="{FF2B5EF4-FFF2-40B4-BE49-F238E27FC236}">
                <a16:creationId xmlns:a16="http://schemas.microsoft.com/office/drawing/2014/main" id="{E00F06BA-7332-4C00-97DD-CA3D25DF3E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4234" y="151588"/>
            <a:ext cx="1613556" cy="537852"/>
          </a:xfrm>
          <a:prstGeom prst="rect">
            <a:avLst/>
          </a:prstGeom>
        </p:spPr>
      </p:pic>
    </p:spTree>
    <p:extLst>
      <p:ext uri="{BB962C8B-B14F-4D97-AF65-F5344CB8AC3E}">
        <p14:creationId xmlns:p14="http://schemas.microsoft.com/office/powerpoint/2010/main" val="4102762435"/>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FEBE9"/>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742BB611-D4BF-415C-AC18-321FBDC51F0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22494" y="0"/>
            <a:ext cx="6858000" cy="6858000"/>
          </a:xfrm>
          <a:prstGeom prst="rect">
            <a:avLst/>
          </a:prstGeom>
        </p:spPr>
      </p:pic>
      <p:sp>
        <p:nvSpPr>
          <p:cNvPr id="4" name="Textfeld 1">
            <a:extLst>
              <a:ext uri="{FF2B5EF4-FFF2-40B4-BE49-F238E27FC236}">
                <a16:creationId xmlns:a16="http://schemas.microsoft.com/office/drawing/2014/main" id="{C30BEDA1-B27B-4CDF-A94A-FEDFCF235914}"/>
              </a:ext>
            </a:extLst>
          </p:cNvPr>
          <p:cNvSpPr txBox="1"/>
          <p:nvPr/>
        </p:nvSpPr>
        <p:spPr>
          <a:xfrm>
            <a:off x="97654" y="2330810"/>
            <a:ext cx="3783132" cy="1958870"/>
          </a:xfrm>
          <a:prstGeom prst="rect">
            <a:avLst/>
          </a:prstGeom>
          <a:noFill/>
        </p:spPr>
        <p:txBody>
          <a:bodyPr wrap="square" rtlCol="0">
            <a:spAutoFit/>
          </a:bodyPr>
          <a:lstStyle/>
          <a:p>
            <a:pPr>
              <a:lnSpc>
                <a:spcPts val="7700"/>
              </a:lnSpc>
            </a:pPr>
            <a:r>
              <a:rPr lang="de-DE" sz="3600" b="1" dirty="0">
                <a:latin typeface="Titillium WebSemiBold"/>
              </a:rPr>
              <a:t>Zum Beispiel</a:t>
            </a:r>
          </a:p>
          <a:p>
            <a:pPr>
              <a:lnSpc>
                <a:spcPts val="7700"/>
              </a:lnSpc>
            </a:pPr>
            <a:r>
              <a:rPr lang="de-DE" sz="3600" b="1" dirty="0" err="1">
                <a:latin typeface="Titillium WebSemiBold"/>
              </a:rPr>
              <a:t>Furaha</a:t>
            </a:r>
            <a:r>
              <a:rPr lang="de-DE" sz="3600" b="1" dirty="0">
                <a:latin typeface="Titillium WebSemiBold"/>
              </a:rPr>
              <a:t> </a:t>
            </a:r>
            <a:r>
              <a:rPr lang="de-DE" sz="3600" b="1" dirty="0" err="1">
                <a:latin typeface="Titillium WebSemiBold"/>
              </a:rPr>
              <a:t>Mwawa</a:t>
            </a:r>
            <a:endParaRPr lang="de-CH" sz="3600" b="1" dirty="0">
              <a:latin typeface="Titillium WebSemiBold"/>
            </a:endParaRPr>
          </a:p>
        </p:txBody>
      </p:sp>
      <p:pic>
        <p:nvPicPr>
          <p:cNvPr id="7" name="Grafik 22">
            <a:extLst>
              <a:ext uri="{FF2B5EF4-FFF2-40B4-BE49-F238E27FC236}">
                <a16:creationId xmlns:a16="http://schemas.microsoft.com/office/drawing/2014/main" id="{48BB217F-931B-4AE5-9748-E5387E97E2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4234" y="151588"/>
            <a:ext cx="1613556" cy="537852"/>
          </a:xfrm>
          <a:prstGeom prst="rect">
            <a:avLst/>
          </a:prstGeom>
        </p:spPr>
      </p:pic>
    </p:spTree>
    <p:extLst>
      <p:ext uri="{BB962C8B-B14F-4D97-AF65-F5344CB8AC3E}">
        <p14:creationId xmlns:p14="http://schemas.microsoft.com/office/powerpoint/2010/main" val="3654514703"/>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FEBE9"/>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188765" y="0"/>
            <a:ext cx="6027048" cy="6858000"/>
          </a:xfrm>
          <a:prstGeom prst="rect">
            <a:avLst/>
          </a:prstGeom>
        </p:spPr>
      </p:pic>
      <p:sp>
        <p:nvSpPr>
          <p:cNvPr id="3" name="Rechteck 2">
            <a:extLst>
              <a:ext uri="{FF2B5EF4-FFF2-40B4-BE49-F238E27FC236}">
                <a16:creationId xmlns:a16="http://schemas.microsoft.com/office/drawing/2014/main" id="{E6083DA4-F522-154A-B47F-63B84B0AB4AD}"/>
              </a:ext>
            </a:extLst>
          </p:cNvPr>
          <p:cNvSpPr/>
          <p:nvPr/>
        </p:nvSpPr>
        <p:spPr>
          <a:xfrm>
            <a:off x="73890" y="4812145"/>
            <a:ext cx="6268637" cy="2169538"/>
          </a:xfrm>
          <a:prstGeom prst="rect">
            <a:avLst/>
          </a:prstGeom>
          <a:no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 name="Textfeld 1">
            <a:extLst>
              <a:ext uri="{FF2B5EF4-FFF2-40B4-BE49-F238E27FC236}">
                <a16:creationId xmlns:a16="http://schemas.microsoft.com/office/drawing/2014/main" id="{B87EA2AF-CEC6-43BB-94FA-05DF7A80E311}"/>
              </a:ext>
            </a:extLst>
          </p:cNvPr>
          <p:cNvSpPr txBox="1"/>
          <p:nvPr/>
        </p:nvSpPr>
        <p:spPr>
          <a:xfrm>
            <a:off x="97654" y="2330810"/>
            <a:ext cx="3783132" cy="1958870"/>
          </a:xfrm>
          <a:prstGeom prst="rect">
            <a:avLst/>
          </a:prstGeom>
          <a:noFill/>
        </p:spPr>
        <p:txBody>
          <a:bodyPr wrap="square" rtlCol="0">
            <a:spAutoFit/>
          </a:bodyPr>
          <a:lstStyle/>
          <a:p>
            <a:pPr>
              <a:lnSpc>
                <a:spcPts val="7700"/>
              </a:lnSpc>
            </a:pPr>
            <a:r>
              <a:rPr lang="de-DE" sz="3600" b="1" dirty="0">
                <a:latin typeface="Titillium WebSemiBold"/>
              </a:rPr>
              <a:t>Zum Beispiel</a:t>
            </a:r>
          </a:p>
          <a:p>
            <a:pPr>
              <a:lnSpc>
                <a:spcPts val="7700"/>
              </a:lnSpc>
            </a:pPr>
            <a:r>
              <a:rPr lang="de-DE" sz="3600" b="1" dirty="0">
                <a:latin typeface="Titillium WebSemiBold"/>
              </a:rPr>
              <a:t>Irene </a:t>
            </a:r>
            <a:r>
              <a:rPr lang="de-DE" sz="3600" b="1" dirty="0" err="1">
                <a:latin typeface="Titillium WebSemiBold"/>
              </a:rPr>
              <a:t>Mwalongo</a:t>
            </a:r>
            <a:endParaRPr lang="de-CH" sz="3600" b="1" dirty="0">
              <a:latin typeface="Titillium WebSemiBold"/>
            </a:endParaRPr>
          </a:p>
        </p:txBody>
      </p:sp>
      <p:pic>
        <p:nvPicPr>
          <p:cNvPr id="7" name="Grafik 22">
            <a:extLst>
              <a:ext uri="{FF2B5EF4-FFF2-40B4-BE49-F238E27FC236}">
                <a16:creationId xmlns:a16="http://schemas.microsoft.com/office/drawing/2014/main" id="{CD029747-8358-4884-9198-CF0B54CFEC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4234" y="151588"/>
            <a:ext cx="1613556" cy="537852"/>
          </a:xfrm>
          <a:prstGeom prst="rect">
            <a:avLst/>
          </a:prstGeom>
        </p:spPr>
      </p:pic>
    </p:spTree>
    <p:extLst>
      <p:ext uri="{BB962C8B-B14F-4D97-AF65-F5344CB8AC3E}">
        <p14:creationId xmlns:p14="http://schemas.microsoft.com/office/powerpoint/2010/main" val="3148561972"/>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1438" y="0"/>
            <a:ext cx="12287251" cy="6858000"/>
          </a:xfrm>
          <a:prstGeom prst="rect">
            <a:avLst/>
          </a:prstGeom>
        </p:spPr>
      </p:pic>
      <p:sp>
        <p:nvSpPr>
          <p:cNvPr id="3" name="Rechteck 2">
            <a:extLst>
              <a:ext uri="{FF2B5EF4-FFF2-40B4-BE49-F238E27FC236}">
                <a16:creationId xmlns:a16="http://schemas.microsoft.com/office/drawing/2014/main" id="{E6083DA4-F522-154A-B47F-63B84B0AB4AD}"/>
              </a:ext>
            </a:extLst>
          </p:cNvPr>
          <p:cNvSpPr/>
          <p:nvPr/>
        </p:nvSpPr>
        <p:spPr>
          <a:xfrm>
            <a:off x="73890" y="4812145"/>
            <a:ext cx="6268637" cy="2169538"/>
          </a:xfrm>
          <a:prstGeom prst="rect">
            <a:avLst/>
          </a:prstGeom>
          <a:no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2" name="Grafik 1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279130" y="5923721"/>
            <a:ext cx="485390" cy="514513"/>
          </a:xfrm>
          <a:prstGeom prst="rect">
            <a:avLst/>
          </a:prstGeom>
          <a:noFill/>
        </p:spPr>
      </p:pic>
      <p:pic>
        <p:nvPicPr>
          <p:cNvPr id="4" name="Grafik 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33096" y="228600"/>
            <a:ext cx="3091374" cy="1030458"/>
          </a:xfrm>
          <a:prstGeom prst="rect">
            <a:avLst/>
          </a:prstGeom>
        </p:spPr>
      </p:pic>
      <p:sp>
        <p:nvSpPr>
          <p:cNvPr id="7" name="Rechteck 6"/>
          <p:cNvSpPr/>
          <p:nvPr/>
        </p:nvSpPr>
        <p:spPr>
          <a:xfrm>
            <a:off x="2553646" y="5059740"/>
            <a:ext cx="7084708" cy="1569660"/>
          </a:xfrm>
          <a:prstGeom prst="rect">
            <a:avLst/>
          </a:prstGeom>
        </p:spPr>
        <p:txBody>
          <a:bodyPr wrap="square">
            <a:spAutoFit/>
          </a:bodyPr>
          <a:lstStyle/>
          <a:p>
            <a:pPr algn="ctr"/>
            <a:r>
              <a:rPr lang="de-DE" sz="4800" b="1" dirty="0">
                <a:solidFill>
                  <a:srgbClr val="EFEBE9"/>
                </a:solidFill>
                <a:latin typeface="Titillium WebSemiBold"/>
              </a:rPr>
              <a:t>„Unsere Zukunft </a:t>
            </a:r>
            <a:br>
              <a:rPr lang="de-DE" sz="4800" b="1" dirty="0">
                <a:solidFill>
                  <a:srgbClr val="EFEBE9"/>
                </a:solidFill>
                <a:latin typeface="Titillium WebSemiBold"/>
              </a:rPr>
            </a:br>
            <a:r>
              <a:rPr lang="de-DE" sz="4800" b="1" dirty="0">
                <a:solidFill>
                  <a:srgbClr val="EFEBE9"/>
                </a:solidFill>
                <a:latin typeface="Titillium WebSemiBold"/>
              </a:rPr>
              <a:t>bilden wir gemeinsam“</a:t>
            </a:r>
            <a:endParaRPr lang="de-CH" sz="4800" b="1" dirty="0">
              <a:solidFill>
                <a:srgbClr val="EFEBE9"/>
              </a:solidFill>
              <a:latin typeface="Titillium WebSemiBold"/>
            </a:endParaRPr>
          </a:p>
        </p:txBody>
      </p:sp>
    </p:spTree>
    <p:extLst>
      <p:ext uri="{BB962C8B-B14F-4D97-AF65-F5344CB8AC3E}">
        <p14:creationId xmlns:p14="http://schemas.microsoft.com/office/powerpoint/2010/main" val="700159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4F9F"/>
        </a:solidFill>
        <a:effectLst/>
      </p:bgPr>
    </p:bg>
    <p:spTree>
      <p:nvGrpSpPr>
        <p:cNvPr id="1" name=""/>
        <p:cNvGrpSpPr/>
        <p:nvPr/>
      </p:nvGrpSpPr>
      <p:grpSpPr>
        <a:xfrm>
          <a:off x="0" y="0"/>
          <a:ext cx="0" cy="0"/>
          <a:chOff x="0" y="0"/>
          <a:chExt cx="0" cy="0"/>
        </a:xfrm>
      </p:grpSpPr>
      <p:sp>
        <p:nvSpPr>
          <p:cNvPr id="11" name="Textfeld 10">
            <a:extLst>
              <a:ext uri="{FF2B5EF4-FFF2-40B4-BE49-F238E27FC236}">
                <a16:creationId xmlns:a16="http://schemas.microsoft.com/office/drawing/2014/main" id="{CD34E6C1-7163-D044-80BC-0552B78CF077}"/>
              </a:ext>
            </a:extLst>
          </p:cNvPr>
          <p:cNvSpPr txBox="1"/>
          <p:nvPr/>
        </p:nvSpPr>
        <p:spPr>
          <a:xfrm>
            <a:off x="4933370" y="4152712"/>
            <a:ext cx="3696234" cy="1077218"/>
          </a:xfrm>
          <a:prstGeom prst="rect">
            <a:avLst/>
          </a:prstGeom>
          <a:noFill/>
        </p:spPr>
        <p:txBody>
          <a:bodyPr wrap="square" rtlCol="0">
            <a:spAutoFit/>
          </a:bodyPr>
          <a:lstStyle/>
          <a:p>
            <a:r>
              <a:rPr lang="de-DE" sz="3200" b="1" dirty="0">
                <a:solidFill>
                  <a:srgbClr val="B3CAE2"/>
                </a:solidFill>
                <a:latin typeface="Titillium WebSemiBold"/>
              </a:rPr>
              <a:t>Danke für Ihre Aufmerksamkeit</a:t>
            </a:r>
          </a:p>
        </p:txBody>
      </p:sp>
      <p:pic>
        <p:nvPicPr>
          <p:cNvPr id="6" name="Bild 6" descr="Logo_m21 de weiss_20160310_VV.png">
            <a:extLst>
              <a:ext uri="{FF2B5EF4-FFF2-40B4-BE49-F238E27FC236}">
                <a16:creationId xmlns:a16="http://schemas.microsoft.com/office/drawing/2014/main" id="{89704043-C6BC-D243-BFA9-5C04EF428B3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53695" y="1960284"/>
            <a:ext cx="6577287" cy="2192428"/>
          </a:xfrm>
          <a:prstGeom prst="rect">
            <a:avLst/>
          </a:prstGeom>
        </p:spPr>
      </p:pic>
    </p:spTree>
    <p:extLst>
      <p:ext uri="{BB962C8B-B14F-4D97-AF65-F5344CB8AC3E}">
        <p14:creationId xmlns:p14="http://schemas.microsoft.com/office/powerpoint/2010/main" val="2988116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Effect transition="in" filter="fade">
                                      <p:cBhvr>
                                        <p:cTn id="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FEBE9"/>
        </a:soli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3" cstate="print">
            <a:extLst>
              <a:ext uri="{28A0092B-C50C-407E-A947-70E740481C1C}">
                <a14:useLocalDpi xmlns:a14="http://schemas.microsoft.com/office/drawing/2010/main"/>
              </a:ext>
            </a:extLst>
          </a:blip>
          <a:srcRect l="-672" t="15844" r="1" b="6000"/>
          <a:stretch/>
        </p:blipFill>
        <p:spPr>
          <a:xfrm>
            <a:off x="-81887" y="-88710"/>
            <a:ext cx="12273887" cy="6946710"/>
          </a:xfrm>
          <a:prstGeom prst="rect">
            <a:avLst/>
          </a:prstGeom>
        </p:spPr>
      </p:pic>
      <p:sp>
        <p:nvSpPr>
          <p:cNvPr id="4" name="Rectangle 10">
            <a:extLst>
              <a:ext uri="{FF2B5EF4-FFF2-40B4-BE49-F238E27FC236}">
                <a16:creationId xmlns:a16="http://schemas.microsoft.com/office/drawing/2014/main" id="{9FA8FBD0-3BCA-4CBC-9450-3FAEF6B25AE9}"/>
              </a:ext>
            </a:extLst>
          </p:cNvPr>
          <p:cNvSpPr>
            <a:spLocks/>
          </p:cNvSpPr>
          <p:nvPr/>
        </p:nvSpPr>
        <p:spPr bwMode="auto">
          <a:xfrm>
            <a:off x="222078" y="1975178"/>
            <a:ext cx="4374237" cy="4765457"/>
          </a:xfrm>
          <a:prstGeom prst="rect">
            <a:avLst/>
          </a:prstGeom>
          <a:solidFill>
            <a:srgbClr val="EFEBE9">
              <a:alpha val="93000"/>
            </a:srgb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40639" bIns="0" anchor="ctr"/>
          <a:lstStyle/>
          <a:p>
            <a:pPr marL="325438" indent="-285750">
              <a:lnSpc>
                <a:spcPct val="110000"/>
              </a:lnSpc>
              <a:spcBef>
                <a:spcPts val="1450"/>
              </a:spcBef>
              <a:buClr>
                <a:srgbClr val="0059A7"/>
              </a:buClr>
              <a:buSzPct val="100000"/>
              <a:buFont typeface="Arial" charset="0"/>
              <a:buChar char="•"/>
            </a:pPr>
            <a:r>
              <a:rPr lang="en-US" sz="2400" dirty="0" err="1">
                <a:solidFill>
                  <a:srgbClr val="0059A7"/>
                </a:solidFill>
                <a:latin typeface="Titillium WebSemiBold"/>
                <a:sym typeface="Verdana" charset="0"/>
              </a:rPr>
              <a:t>Friedliches</a:t>
            </a:r>
            <a:r>
              <a:rPr lang="en-US" sz="2400" dirty="0">
                <a:solidFill>
                  <a:srgbClr val="0059A7"/>
                </a:solidFill>
                <a:latin typeface="Titillium WebSemiBold"/>
                <a:sym typeface="Verdana" charset="0"/>
              </a:rPr>
              <a:t> Land </a:t>
            </a:r>
            <a:r>
              <a:rPr lang="en-US" sz="2400" dirty="0" err="1">
                <a:solidFill>
                  <a:srgbClr val="0059A7"/>
                </a:solidFill>
                <a:latin typeface="Titillium WebSemiBold"/>
                <a:sym typeface="Verdana" charset="0"/>
              </a:rPr>
              <a:t>mit</a:t>
            </a:r>
            <a:r>
              <a:rPr lang="en-US" sz="2400" dirty="0">
                <a:solidFill>
                  <a:srgbClr val="0059A7"/>
                </a:solidFill>
                <a:latin typeface="Titillium WebSemiBold"/>
                <a:sym typeface="Verdana" charset="0"/>
              </a:rPr>
              <a:t> </a:t>
            </a:r>
            <a:r>
              <a:rPr lang="en-US" sz="2400" dirty="0" err="1">
                <a:solidFill>
                  <a:srgbClr val="0059A7"/>
                </a:solidFill>
                <a:latin typeface="Titillium WebSemiBold"/>
                <a:sym typeface="Verdana" charset="0"/>
              </a:rPr>
              <a:t>starkem</a:t>
            </a:r>
            <a:r>
              <a:rPr lang="en-US" sz="2400" dirty="0">
                <a:solidFill>
                  <a:srgbClr val="0059A7"/>
                </a:solidFill>
                <a:latin typeface="Titillium WebSemiBold"/>
                <a:sym typeface="Verdana" charset="0"/>
              </a:rPr>
              <a:t> </a:t>
            </a:r>
            <a:r>
              <a:rPr lang="en-US" sz="2400" dirty="0" err="1">
                <a:solidFill>
                  <a:srgbClr val="0059A7"/>
                </a:solidFill>
                <a:latin typeface="Titillium WebSemiBold"/>
                <a:sym typeface="Verdana" charset="0"/>
              </a:rPr>
              <a:t>Bevölkerungswachstum</a:t>
            </a:r>
            <a:endParaRPr lang="en-US" sz="2400" dirty="0">
              <a:solidFill>
                <a:srgbClr val="0059A7"/>
              </a:solidFill>
              <a:latin typeface="Titillium WebSemiBold"/>
              <a:sym typeface="Verdana" charset="0"/>
            </a:endParaRPr>
          </a:p>
          <a:p>
            <a:pPr marL="325438" indent="-285750">
              <a:lnSpc>
                <a:spcPct val="110000"/>
              </a:lnSpc>
              <a:spcBef>
                <a:spcPts val="1450"/>
              </a:spcBef>
              <a:buClr>
                <a:srgbClr val="0059A7"/>
              </a:buClr>
              <a:buSzPct val="100000"/>
              <a:buFont typeface="Arial" charset="0"/>
              <a:buChar char="•"/>
            </a:pPr>
            <a:r>
              <a:rPr lang="en-US" sz="2400" dirty="0" err="1">
                <a:solidFill>
                  <a:srgbClr val="0059A7"/>
                </a:solidFill>
                <a:latin typeface="Titillium WebSemiBold"/>
                <a:sym typeface="Verdana" charset="0"/>
              </a:rPr>
              <a:t>Präsidialdemokratie</a:t>
            </a:r>
            <a:r>
              <a:rPr lang="en-US" sz="2400" dirty="0">
                <a:solidFill>
                  <a:srgbClr val="0059A7"/>
                </a:solidFill>
                <a:latin typeface="Titillium WebSemiBold"/>
                <a:sym typeface="Verdana" charset="0"/>
              </a:rPr>
              <a:t>, </a:t>
            </a:r>
            <a:r>
              <a:rPr lang="en-US" sz="2400" dirty="0" err="1">
                <a:solidFill>
                  <a:srgbClr val="0059A7"/>
                </a:solidFill>
                <a:latin typeface="Titillium WebSemiBold"/>
                <a:sym typeface="Verdana" charset="0"/>
              </a:rPr>
              <a:t>offiziell</a:t>
            </a:r>
            <a:r>
              <a:rPr lang="en-US" sz="2400" dirty="0">
                <a:solidFill>
                  <a:srgbClr val="0059A7"/>
                </a:solidFill>
                <a:latin typeface="Titillium WebSemiBold"/>
                <a:sym typeface="Verdana" charset="0"/>
              </a:rPr>
              <a:t> </a:t>
            </a:r>
            <a:r>
              <a:rPr lang="en-US" sz="2400" dirty="0" err="1">
                <a:solidFill>
                  <a:srgbClr val="0059A7"/>
                </a:solidFill>
                <a:latin typeface="Titillium WebSemiBold"/>
                <a:sym typeface="Verdana" charset="0"/>
              </a:rPr>
              <a:t>Mehrparteienstaat</a:t>
            </a:r>
            <a:endParaRPr lang="en-US" sz="2400" dirty="0">
              <a:solidFill>
                <a:srgbClr val="0059A7"/>
              </a:solidFill>
              <a:latin typeface="Titillium WebSemiBold"/>
              <a:sym typeface="Verdana" charset="0"/>
            </a:endParaRPr>
          </a:p>
          <a:p>
            <a:pPr marL="325438" indent="-285750">
              <a:lnSpc>
                <a:spcPct val="110000"/>
              </a:lnSpc>
              <a:spcBef>
                <a:spcPts val="1450"/>
              </a:spcBef>
              <a:buClr>
                <a:srgbClr val="0059A7"/>
              </a:buClr>
              <a:buSzPct val="100000"/>
              <a:buFont typeface="Arial" charset="0"/>
              <a:buChar char="•"/>
            </a:pPr>
            <a:r>
              <a:rPr lang="en-US" sz="2400" dirty="0" err="1">
                <a:solidFill>
                  <a:srgbClr val="0059A7"/>
                </a:solidFill>
                <a:latin typeface="Titillium WebSemiBold"/>
                <a:sym typeface="Verdana" charset="0"/>
              </a:rPr>
              <a:t>problematische</a:t>
            </a:r>
            <a:r>
              <a:rPr lang="en-US" sz="2400" dirty="0">
                <a:solidFill>
                  <a:srgbClr val="0059A7"/>
                </a:solidFill>
                <a:latin typeface="Titillium WebSemiBold"/>
                <a:sym typeface="Verdana" charset="0"/>
              </a:rPr>
              <a:t> </a:t>
            </a:r>
            <a:r>
              <a:rPr lang="en-US" sz="2400" dirty="0" err="1">
                <a:solidFill>
                  <a:srgbClr val="0059A7"/>
                </a:solidFill>
                <a:latin typeface="Titillium WebSemiBold"/>
                <a:sym typeface="Verdana" charset="0"/>
              </a:rPr>
              <a:t>Menschenrechtslage</a:t>
            </a:r>
            <a:r>
              <a:rPr lang="en-US" sz="2400" dirty="0">
                <a:solidFill>
                  <a:srgbClr val="0059A7"/>
                </a:solidFill>
                <a:latin typeface="Titillium WebSemiBold"/>
                <a:sym typeface="Verdana" charset="0"/>
              </a:rPr>
              <a:t> </a:t>
            </a:r>
          </a:p>
          <a:p>
            <a:pPr marL="325438" indent="-285750">
              <a:lnSpc>
                <a:spcPct val="110000"/>
              </a:lnSpc>
              <a:spcBef>
                <a:spcPts val="1450"/>
              </a:spcBef>
              <a:buClr>
                <a:srgbClr val="0059A7"/>
              </a:buClr>
              <a:buSzPct val="100000"/>
              <a:buFont typeface="Arial" charset="0"/>
              <a:buChar char="•"/>
            </a:pPr>
            <a:r>
              <a:rPr lang="en-US" sz="2400" dirty="0">
                <a:solidFill>
                  <a:srgbClr val="0059A7"/>
                </a:solidFill>
                <a:latin typeface="Titillium WebSemiBold"/>
                <a:sym typeface="Verdana" charset="0"/>
              </a:rPr>
              <a:t>ca. 60 </a:t>
            </a:r>
            <a:r>
              <a:rPr lang="en-US" sz="2400" dirty="0" err="1">
                <a:solidFill>
                  <a:srgbClr val="0059A7"/>
                </a:solidFill>
                <a:latin typeface="Titillium WebSemiBold"/>
                <a:sym typeface="Verdana" charset="0"/>
              </a:rPr>
              <a:t>Millionen</a:t>
            </a:r>
            <a:r>
              <a:rPr lang="en-US" sz="2400" dirty="0">
                <a:solidFill>
                  <a:srgbClr val="0059A7"/>
                </a:solidFill>
                <a:latin typeface="Titillium WebSemiBold"/>
                <a:sym typeface="Verdana" charset="0"/>
              </a:rPr>
              <a:t> </a:t>
            </a:r>
            <a:r>
              <a:rPr lang="en-US" sz="2400" dirty="0" err="1">
                <a:solidFill>
                  <a:srgbClr val="0059A7"/>
                </a:solidFill>
                <a:latin typeface="Titillium WebSemiBold"/>
                <a:sym typeface="Verdana" charset="0"/>
              </a:rPr>
              <a:t>Einwohner</a:t>
            </a:r>
            <a:endParaRPr lang="en-US" sz="2400" dirty="0">
              <a:solidFill>
                <a:srgbClr val="0059A7"/>
              </a:solidFill>
              <a:latin typeface="Titillium WebSemiBold"/>
              <a:sym typeface="Verdana" charset="0"/>
            </a:endParaRPr>
          </a:p>
          <a:p>
            <a:pPr marL="325438" indent="-285750">
              <a:lnSpc>
                <a:spcPct val="110000"/>
              </a:lnSpc>
              <a:spcBef>
                <a:spcPts val="1450"/>
              </a:spcBef>
              <a:buClr>
                <a:srgbClr val="0059A7"/>
              </a:buClr>
              <a:buSzPct val="100000"/>
              <a:buFont typeface="Arial" charset="0"/>
              <a:buChar char="•"/>
            </a:pPr>
            <a:r>
              <a:rPr lang="en-US" sz="2400" dirty="0">
                <a:solidFill>
                  <a:srgbClr val="0059A7"/>
                </a:solidFill>
                <a:latin typeface="Titillium WebSemiBold"/>
                <a:sym typeface="Verdana" charset="0"/>
              </a:rPr>
              <a:t>75% der </a:t>
            </a:r>
            <a:r>
              <a:rPr lang="en-US" sz="2400" dirty="0" err="1">
                <a:solidFill>
                  <a:srgbClr val="0059A7"/>
                </a:solidFill>
                <a:latin typeface="Titillium WebSemiBold"/>
                <a:sym typeface="Verdana" charset="0"/>
              </a:rPr>
              <a:t>Bevölkerung</a:t>
            </a:r>
            <a:r>
              <a:rPr lang="en-US" sz="2400" dirty="0">
                <a:solidFill>
                  <a:srgbClr val="0059A7"/>
                </a:solidFill>
                <a:latin typeface="Titillium WebSemiBold"/>
                <a:sym typeface="Verdana" charset="0"/>
              </a:rPr>
              <a:t> </a:t>
            </a:r>
            <a:r>
              <a:rPr lang="en-US" sz="2400" dirty="0" err="1">
                <a:solidFill>
                  <a:srgbClr val="0059A7"/>
                </a:solidFill>
                <a:latin typeface="Titillium WebSemiBold"/>
                <a:sym typeface="Verdana" charset="0"/>
              </a:rPr>
              <a:t>unter</a:t>
            </a:r>
            <a:r>
              <a:rPr lang="en-US" sz="2400" dirty="0">
                <a:solidFill>
                  <a:srgbClr val="0059A7"/>
                </a:solidFill>
                <a:latin typeface="Titillium WebSemiBold"/>
                <a:sym typeface="Verdana" charset="0"/>
              </a:rPr>
              <a:t> 25 </a:t>
            </a:r>
            <a:r>
              <a:rPr lang="en-US" sz="2400" dirty="0" err="1">
                <a:solidFill>
                  <a:srgbClr val="0059A7"/>
                </a:solidFill>
                <a:latin typeface="Titillium WebSemiBold"/>
                <a:sym typeface="Verdana" charset="0"/>
              </a:rPr>
              <a:t>Jahre</a:t>
            </a:r>
            <a:r>
              <a:rPr lang="en-US" sz="2400" dirty="0">
                <a:solidFill>
                  <a:srgbClr val="0059A7"/>
                </a:solidFill>
                <a:latin typeface="Titillium WebSemiBold"/>
                <a:sym typeface="Verdana" charset="0"/>
              </a:rPr>
              <a:t> (CH: ca. 20 %)</a:t>
            </a:r>
          </a:p>
        </p:txBody>
      </p:sp>
      <p:sp>
        <p:nvSpPr>
          <p:cNvPr id="5" name="Ellipse 4">
            <a:extLst>
              <a:ext uri="{FF2B5EF4-FFF2-40B4-BE49-F238E27FC236}">
                <a16:creationId xmlns:a16="http://schemas.microsoft.com/office/drawing/2014/main" id="{1BF20275-5953-405E-B691-F04FA2B29A30}"/>
              </a:ext>
            </a:extLst>
          </p:cNvPr>
          <p:cNvSpPr/>
          <p:nvPr/>
        </p:nvSpPr>
        <p:spPr>
          <a:xfrm>
            <a:off x="4716077" y="934330"/>
            <a:ext cx="2759845" cy="2759845"/>
          </a:xfrm>
          <a:prstGeom prst="ellipse">
            <a:avLst/>
          </a:prstGeom>
          <a:noFill/>
          <a:ln w="60325">
            <a:solidFill>
              <a:srgbClr val="0059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highlight>
                <a:srgbClr val="0059A7"/>
              </a:highlight>
            </a:endParaRPr>
          </a:p>
        </p:txBody>
      </p:sp>
      <p:sp>
        <p:nvSpPr>
          <p:cNvPr id="6" name="Textfeld 3">
            <a:extLst>
              <a:ext uri="{FF2B5EF4-FFF2-40B4-BE49-F238E27FC236}">
                <a16:creationId xmlns:a16="http://schemas.microsoft.com/office/drawing/2014/main" id="{364A38A8-205D-4812-878A-8C404CB9D48E}"/>
              </a:ext>
            </a:extLst>
          </p:cNvPr>
          <p:cNvSpPr txBox="1"/>
          <p:nvPr/>
        </p:nvSpPr>
        <p:spPr>
          <a:xfrm>
            <a:off x="7910928" y="1959656"/>
            <a:ext cx="3443571" cy="1038746"/>
          </a:xfrm>
          <a:prstGeom prst="rect">
            <a:avLst/>
          </a:prstGeom>
          <a:noFill/>
          <a:effectLst>
            <a:softEdge rad="0"/>
          </a:effectLst>
        </p:spPr>
        <p:txBody>
          <a:bodyPr wrap="none" rtlCol="0">
            <a:spAutoFit/>
          </a:bodyPr>
          <a:lstStyle/>
          <a:p>
            <a:pPr>
              <a:lnSpc>
                <a:spcPts val="7200"/>
              </a:lnSpc>
            </a:pPr>
            <a:r>
              <a:rPr lang="de-DE" sz="6600" b="1" dirty="0">
                <a:solidFill>
                  <a:srgbClr val="EFEBE9"/>
                </a:solidFill>
                <a:latin typeface="Titillium WebSemiBold"/>
              </a:rPr>
              <a:t>Tansania</a:t>
            </a:r>
            <a:endParaRPr lang="de-CH" sz="6600" b="1" dirty="0">
              <a:solidFill>
                <a:srgbClr val="EFEBE9"/>
              </a:solidFill>
              <a:latin typeface="Titillium WebSemiBold"/>
            </a:endParaRPr>
          </a:p>
        </p:txBody>
      </p:sp>
      <p:pic>
        <p:nvPicPr>
          <p:cNvPr id="7" name="Grafik 22">
            <a:extLst>
              <a:ext uri="{FF2B5EF4-FFF2-40B4-BE49-F238E27FC236}">
                <a16:creationId xmlns:a16="http://schemas.microsoft.com/office/drawing/2014/main" id="{32E829C9-8DAB-423F-A970-ECFF17BBCD71}"/>
              </a:ext>
            </a:extLst>
          </p:cNvPr>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314234" y="151588"/>
            <a:ext cx="1613556" cy="537852"/>
          </a:xfrm>
          <a:prstGeom prst="rect">
            <a:avLst/>
          </a:prstGeom>
        </p:spPr>
      </p:pic>
    </p:spTree>
    <p:extLst>
      <p:ext uri="{BB962C8B-B14F-4D97-AF65-F5344CB8AC3E}">
        <p14:creationId xmlns:p14="http://schemas.microsoft.com/office/powerpoint/2010/main" val="2238247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image.png" descr="image.png"/>
          <p:cNvPicPr>
            <a:picLocks noChangeAspect="1"/>
          </p:cNvPicPr>
          <p:nvPr/>
        </p:nvPicPr>
        <p:blipFill rotWithShape="1">
          <a:blip r:embed="rId3" cstate="print">
            <a:extLst>
              <a:ext uri="{28A0092B-C50C-407E-A947-70E740481C1C}">
                <a14:useLocalDpi xmlns:a14="http://schemas.microsoft.com/office/drawing/2010/main"/>
              </a:ext>
            </a:extLst>
          </a:blip>
          <a:srcRect t="26282"/>
          <a:stretch/>
        </p:blipFill>
        <p:spPr>
          <a:xfrm>
            <a:off x="0" y="0"/>
            <a:ext cx="12231086" cy="6858001"/>
          </a:xfrm>
          <a:prstGeom prst="rect">
            <a:avLst/>
          </a:prstGeom>
          <a:ln w="12700">
            <a:miter lim="400000"/>
          </a:ln>
        </p:spPr>
      </p:pic>
      <p:sp>
        <p:nvSpPr>
          <p:cNvPr id="4" name="Textfeld 3">
            <a:extLst>
              <a:ext uri="{FF2B5EF4-FFF2-40B4-BE49-F238E27FC236}">
                <a16:creationId xmlns:a16="http://schemas.microsoft.com/office/drawing/2014/main" id="{698EDB75-7DF7-43AB-93B6-0AB85FF18314}"/>
              </a:ext>
            </a:extLst>
          </p:cNvPr>
          <p:cNvSpPr txBox="1"/>
          <p:nvPr/>
        </p:nvSpPr>
        <p:spPr>
          <a:xfrm>
            <a:off x="9405614" y="204692"/>
            <a:ext cx="2472152" cy="969496"/>
          </a:xfrm>
          <a:prstGeom prst="rect">
            <a:avLst/>
          </a:prstGeom>
          <a:noFill/>
          <a:effectLst>
            <a:softEdge rad="0"/>
          </a:effectLst>
        </p:spPr>
        <p:txBody>
          <a:bodyPr wrap="none" rtlCol="0">
            <a:spAutoFit/>
          </a:bodyPr>
          <a:lstStyle/>
          <a:p>
            <a:pPr algn="r">
              <a:lnSpc>
                <a:spcPts val="7200"/>
              </a:lnSpc>
            </a:pPr>
            <a:r>
              <a:rPr lang="de-DE" sz="4800" b="1" dirty="0">
                <a:solidFill>
                  <a:srgbClr val="EFEBE9"/>
                </a:solidFill>
                <a:latin typeface="Titillium WebSemiBold"/>
              </a:rPr>
              <a:t>Sansibar</a:t>
            </a:r>
            <a:endParaRPr lang="de-CH" sz="4800" b="1" dirty="0">
              <a:solidFill>
                <a:srgbClr val="EFEBE9"/>
              </a:solidFill>
              <a:latin typeface="Titillium WebSemiBold"/>
            </a:endParaRPr>
          </a:p>
        </p:txBody>
      </p:sp>
      <p:pic>
        <p:nvPicPr>
          <p:cNvPr id="5" name="Grafik 22">
            <a:extLst>
              <a:ext uri="{FF2B5EF4-FFF2-40B4-BE49-F238E27FC236}">
                <a16:creationId xmlns:a16="http://schemas.microsoft.com/office/drawing/2014/main" id="{66875DA0-6252-449C-BA77-418B6740C4EE}"/>
              </a:ext>
            </a:extLst>
          </p:cNvPr>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314234" y="151588"/>
            <a:ext cx="1613556" cy="5378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rotWithShape="1">
          <a:blip r:embed="rId2" cstate="print">
            <a:extLst>
              <a:ext uri="{28A0092B-C50C-407E-A947-70E740481C1C}">
                <a14:useLocalDpi xmlns:a14="http://schemas.microsoft.com/office/drawing/2010/main"/>
              </a:ext>
            </a:extLst>
          </a:blip>
          <a:stretch/>
        </p:blipFill>
        <p:spPr>
          <a:xfrm>
            <a:off x="0" y="0"/>
            <a:ext cx="12371439" cy="6948000"/>
          </a:xfrm>
          <a:prstGeom prst="rect">
            <a:avLst/>
          </a:prstGeom>
        </p:spPr>
      </p:pic>
      <p:sp>
        <p:nvSpPr>
          <p:cNvPr id="3" name="Textfeld 2">
            <a:extLst>
              <a:ext uri="{FF2B5EF4-FFF2-40B4-BE49-F238E27FC236}">
                <a16:creationId xmlns:a16="http://schemas.microsoft.com/office/drawing/2014/main" id="{3A145D4D-F6FF-4A53-AB45-200CB546C3D5}"/>
              </a:ext>
            </a:extLst>
          </p:cNvPr>
          <p:cNvSpPr txBox="1"/>
          <p:nvPr/>
        </p:nvSpPr>
        <p:spPr>
          <a:xfrm>
            <a:off x="990600" y="1905000"/>
            <a:ext cx="4178300" cy="1270000"/>
          </a:xfrm>
          <a:prstGeom prst="rect">
            <a:avLst/>
          </a:prstGeom>
          <a:noFill/>
        </p:spPr>
        <p:txBody>
          <a:bodyPr wrap="square" rtlCol="0">
            <a:spAutoFit/>
          </a:bodyPr>
          <a:lstStyle/>
          <a:p>
            <a:endParaRPr lang="de-DE" dirty="0"/>
          </a:p>
        </p:txBody>
      </p:sp>
      <p:sp>
        <p:nvSpPr>
          <p:cNvPr id="5" name="Textfeld 3">
            <a:extLst>
              <a:ext uri="{FF2B5EF4-FFF2-40B4-BE49-F238E27FC236}">
                <a16:creationId xmlns:a16="http://schemas.microsoft.com/office/drawing/2014/main" id="{CBF6FD3B-1AFA-4B76-B90D-011C2C9FBC94}"/>
              </a:ext>
            </a:extLst>
          </p:cNvPr>
          <p:cNvSpPr txBox="1"/>
          <p:nvPr/>
        </p:nvSpPr>
        <p:spPr>
          <a:xfrm>
            <a:off x="7948485" y="204692"/>
            <a:ext cx="3929281" cy="969496"/>
          </a:xfrm>
          <a:prstGeom prst="rect">
            <a:avLst/>
          </a:prstGeom>
          <a:noFill/>
          <a:effectLst>
            <a:softEdge rad="0"/>
          </a:effectLst>
        </p:spPr>
        <p:txBody>
          <a:bodyPr wrap="none" rtlCol="0">
            <a:spAutoFit/>
          </a:bodyPr>
          <a:lstStyle/>
          <a:p>
            <a:pPr algn="r">
              <a:lnSpc>
                <a:spcPts val="7200"/>
              </a:lnSpc>
            </a:pPr>
            <a:r>
              <a:rPr lang="de-DE" sz="4800" b="1" dirty="0">
                <a:solidFill>
                  <a:srgbClr val="EFEBE9"/>
                </a:solidFill>
                <a:latin typeface="Titillium WebSemiBold"/>
              </a:rPr>
              <a:t>Dar es Salaam</a:t>
            </a:r>
            <a:endParaRPr lang="de-CH" sz="4800" b="1" dirty="0">
              <a:solidFill>
                <a:srgbClr val="EFEBE9"/>
              </a:solidFill>
              <a:latin typeface="Titillium WebSemiBold"/>
            </a:endParaRPr>
          </a:p>
        </p:txBody>
      </p:sp>
      <p:pic>
        <p:nvPicPr>
          <p:cNvPr id="6" name="Grafik 22">
            <a:extLst>
              <a:ext uri="{FF2B5EF4-FFF2-40B4-BE49-F238E27FC236}">
                <a16:creationId xmlns:a16="http://schemas.microsoft.com/office/drawing/2014/main" id="{3EBE6686-1A3B-49AC-82CD-E1B4B602798A}"/>
              </a:ext>
            </a:extLst>
          </p:cNvPr>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314234" y="151588"/>
            <a:ext cx="1613556" cy="5378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hteck"/>
          <p:cNvSpPr/>
          <p:nvPr/>
        </p:nvSpPr>
        <p:spPr>
          <a:xfrm>
            <a:off x="5181600" y="0"/>
            <a:ext cx="5486400" cy="6858000"/>
          </a:xfrm>
          <a:prstGeom prst="rect">
            <a:avLst/>
          </a:prstGeom>
          <a:solidFill>
            <a:srgbClr val="24314C"/>
          </a:solidFill>
          <a:ln w="12700">
            <a:miter lim="400000"/>
          </a:ln>
        </p:spPr>
        <p:txBody>
          <a:bodyPr lIns="45719" rIns="45719" anchor="ctr"/>
          <a:lstStyle/>
          <a:p>
            <a:pPr defTabSz="457200">
              <a:defRPr sz="1800"/>
            </a:pPr>
            <a:endParaRPr/>
          </a:p>
        </p:txBody>
      </p:sp>
      <p:sp>
        <p:nvSpPr>
          <p:cNvPr id="82" name="Text"/>
          <p:cNvSpPr txBox="1">
            <a:spLocks noGrp="1"/>
          </p:cNvSpPr>
          <p:nvPr>
            <p:ph type="subTitle" sz="half" idx="4294967295"/>
          </p:nvPr>
        </p:nvSpPr>
        <p:spPr>
          <a:xfrm>
            <a:off x="5486400" y="1524000"/>
            <a:ext cx="4876800" cy="4419600"/>
          </a:xfrm>
          <a:prstGeom prst="rect">
            <a:avLst/>
          </a:prstGeom>
        </p:spPr>
        <p:txBody>
          <a:bodyPr>
            <a:normAutofit/>
          </a:bodyPr>
          <a:lstStyle/>
          <a:p>
            <a:pPr>
              <a:lnSpc>
                <a:spcPts val="1900"/>
              </a:lnSpc>
              <a:defRPr sz="1300">
                <a:solidFill>
                  <a:srgbClr val="FFFFFF"/>
                </a:solidFill>
              </a:defRPr>
            </a:pPr>
            <a:endParaRPr/>
          </a:p>
        </p:txBody>
      </p:sp>
      <p:pic>
        <p:nvPicPr>
          <p:cNvPr id="83" name="image.png" descr="image.png"/>
          <p:cNvPicPr>
            <a:picLocks noChangeAspect="1"/>
          </p:cNvPicPr>
          <p:nvPr/>
        </p:nvPicPr>
        <p:blipFill rotWithShape="1">
          <a:blip r:embed="rId2" cstate="print">
            <a:extLst>
              <a:ext uri="{28A0092B-C50C-407E-A947-70E740481C1C}">
                <a14:useLocalDpi xmlns:a14="http://schemas.microsoft.com/office/drawing/2010/main"/>
              </a:ext>
            </a:extLst>
          </a:blip>
          <a:srcRect l="-139"/>
          <a:stretch/>
        </p:blipFill>
        <p:spPr>
          <a:xfrm>
            <a:off x="-1" y="0"/>
            <a:ext cx="12211753" cy="6869111"/>
          </a:xfrm>
          <a:prstGeom prst="rect">
            <a:avLst/>
          </a:prstGeom>
          <a:ln w="12700">
            <a:miter lim="400000"/>
          </a:ln>
        </p:spPr>
      </p:pic>
      <p:sp>
        <p:nvSpPr>
          <p:cNvPr id="8" name="Textfeld 3">
            <a:extLst>
              <a:ext uri="{FF2B5EF4-FFF2-40B4-BE49-F238E27FC236}">
                <a16:creationId xmlns:a16="http://schemas.microsoft.com/office/drawing/2014/main" id="{BD6E4FEC-875A-4507-9E5E-F17E41291FA2}"/>
              </a:ext>
            </a:extLst>
          </p:cNvPr>
          <p:cNvSpPr txBox="1"/>
          <p:nvPr/>
        </p:nvSpPr>
        <p:spPr>
          <a:xfrm>
            <a:off x="8051077" y="151588"/>
            <a:ext cx="3826689" cy="969496"/>
          </a:xfrm>
          <a:prstGeom prst="rect">
            <a:avLst/>
          </a:prstGeom>
          <a:noFill/>
          <a:effectLst>
            <a:softEdge rad="0"/>
          </a:effectLst>
        </p:spPr>
        <p:txBody>
          <a:bodyPr wrap="none" rtlCol="0">
            <a:spAutoFit/>
          </a:bodyPr>
          <a:lstStyle/>
          <a:p>
            <a:pPr algn="r">
              <a:lnSpc>
                <a:spcPts val="7200"/>
              </a:lnSpc>
            </a:pPr>
            <a:r>
              <a:rPr lang="de-DE" sz="4800" b="1" dirty="0">
                <a:solidFill>
                  <a:srgbClr val="EFEBE9"/>
                </a:solidFill>
                <a:latin typeface="Titillium WebSemiBold"/>
              </a:rPr>
              <a:t>Am Stadtrand</a:t>
            </a:r>
            <a:endParaRPr lang="de-CH" sz="4800" b="1" dirty="0">
              <a:solidFill>
                <a:srgbClr val="EFEBE9"/>
              </a:solidFill>
              <a:latin typeface="Titillium WebSemiBold"/>
            </a:endParaRPr>
          </a:p>
        </p:txBody>
      </p:sp>
      <p:pic>
        <p:nvPicPr>
          <p:cNvPr id="9" name="Grafik 22">
            <a:extLst>
              <a:ext uri="{FF2B5EF4-FFF2-40B4-BE49-F238E27FC236}">
                <a16:creationId xmlns:a16="http://schemas.microsoft.com/office/drawing/2014/main" id="{D11D906E-EEC3-4F01-BD38-869444E5CC99}"/>
              </a:ext>
            </a:extLst>
          </p:cNvPr>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314234" y="151588"/>
            <a:ext cx="1613556" cy="5378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Line 1"/>
          <p:cNvSpPr>
            <a:spLocks noChangeShapeType="1"/>
          </p:cNvSpPr>
          <p:nvPr/>
        </p:nvSpPr>
        <p:spPr bwMode="auto">
          <a:xfrm>
            <a:off x="5543550" y="1905000"/>
            <a:ext cx="4730750" cy="1588"/>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56322" name="Line 2"/>
          <p:cNvSpPr>
            <a:spLocks noChangeShapeType="1"/>
          </p:cNvSpPr>
          <p:nvPr/>
        </p:nvSpPr>
        <p:spPr bwMode="auto">
          <a:xfrm>
            <a:off x="5543550" y="2667000"/>
            <a:ext cx="4730750" cy="1588"/>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56323" name="Line 3"/>
          <p:cNvSpPr>
            <a:spLocks noChangeShapeType="1"/>
          </p:cNvSpPr>
          <p:nvPr/>
        </p:nvSpPr>
        <p:spPr bwMode="auto">
          <a:xfrm>
            <a:off x="5543550" y="3657600"/>
            <a:ext cx="4730750" cy="1588"/>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endParaRPr lang="de-DE"/>
          </a:p>
        </p:txBody>
      </p:sp>
      <p:pic>
        <p:nvPicPr>
          <p:cNvPr id="2" name="Bild 1"/>
          <p:cNvPicPr>
            <a:picLocks noChangeAspect="1"/>
          </p:cNvPicPr>
          <p:nvPr/>
        </p:nvPicPr>
        <p:blipFill rotWithShape="1">
          <a:blip r:embed="rId2" cstate="print">
            <a:extLst>
              <a:ext uri="{28A0092B-C50C-407E-A947-70E740481C1C}">
                <a14:useLocalDpi xmlns:a14="http://schemas.microsoft.com/office/drawing/2010/main"/>
              </a:ext>
            </a:extLst>
          </a:blip>
          <a:srcRect t="7870" b="9124"/>
          <a:stretch/>
        </p:blipFill>
        <p:spPr>
          <a:xfrm>
            <a:off x="0" y="0"/>
            <a:ext cx="12192000" cy="6858000"/>
          </a:xfrm>
          <a:prstGeom prst="rect">
            <a:avLst/>
          </a:prstGeom>
        </p:spPr>
      </p:pic>
      <p:sp>
        <p:nvSpPr>
          <p:cNvPr id="7" name="Textfeld 3">
            <a:extLst>
              <a:ext uri="{FF2B5EF4-FFF2-40B4-BE49-F238E27FC236}">
                <a16:creationId xmlns:a16="http://schemas.microsoft.com/office/drawing/2014/main" id="{AC51FC7E-61B6-4717-9010-99F95D0F2625}"/>
              </a:ext>
            </a:extLst>
          </p:cNvPr>
          <p:cNvSpPr txBox="1"/>
          <p:nvPr/>
        </p:nvSpPr>
        <p:spPr>
          <a:xfrm>
            <a:off x="2544762" y="204692"/>
            <a:ext cx="9333004" cy="969496"/>
          </a:xfrm>
          <a:prstGeom prst="rect">
            <a:avLst/>
          </a:prstGeom>
          <a:noFill/>
          <a:effectLst>
            <a:softEdge rad="0"/>
          </a:effectLst>
        </p:spPr>
        <p:txBody>
          <a:bodyPr wrap="none" rtlCol="0">
            <a:spAutoFit/>
          </a:bodyPr>
          <a:lstStyle/>
          <a:p>
            <a:pPr algn="r">
              <a:lnSpc>
                <a:spcPts val="7200"/>
              </a:lnSpc>
            </a:pPr>
            <a:r>
              <a:rPr lang="de-DE" sz="4800" b="1" dirty="0">
                <a:solidFill>
                  <a:srgbClr val="EFEBE9"/>
                </a:solidFill>
                <a:latin typeface="Titillium WebSemiBold"/>
              </a:rPr>
              <a:t>Weite Landesteile kaum erreichbar</a:t>
            </a:r>
            <a:endParaRPr lang="de-CH" sz="4800" b="1" dirty="0">
              <a:solidFill>
                <a:srgbClr val="EFEBE9"/>
              </a:solidFill>
              <a:latin typeface="Titillium WebSemiBold"/>
            </a:endParaRPr>
          </a:p>
        </p:txBody>
      </p:sp>
      <p:pic>
        <p:nvPicPr>
          <p:cNvPr id="9" name="Grafik 22">
            <a:extLst>
              <a:ext uri="{FF2B5EF4-FFF2-40B4-BE49-F238E27FC236}">
                <a16:creationId xmlns:a16="http://schemas.microsoft.com/office/drawing/2014/main" id="{426D2954-F09B-4DA1-B635-09C21EF72306}"/>
              </a:ext>
            </a:extLst>
          </p:cNvPr>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314234" y="151588"/>
            <a:ext cx="1613556" cy="537852"/>
          </a:xfrm>
          <a:prstGeom prst="rect">
            <a:avLst/>
          </a:prstGeom>
        </p:spPr>
      </p:pic>
    </p:spTree>
    <p:extLst>
      <p:ext uri="{BB962C8B-B14F-4D97-AF65-F5344CB8AC3E}">
        <p14:creationId xmlns:p14="http://schemas.microsoft.com/office/powerpoint/2010/main" val="2453372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FEBE9"/>
        </a:solidFill>
        <a:effectLst/>
      </p:bgPr>
    </p:bg>
    <p:spTree>
      <p:nvGrpSpPr>
        <p:cNvPr id="1" name=""/>
        <p:cNvGrpSpPr/>
        <p:nvPr/>
      </p:nvGrpSpPr>
      <p:grpSpPr>
        <a:xfrm>
          <a:off x="0" y="0"/>
          <a:ext cx="0" cy="0"/>
          <a:chOff x="0" y="0"/>
          <a:chExt cx="0" cy="0"/>
        </a:xfrm>
      </p:grpSpPr>
      <p:sp>
        <p:nvSpPr>
          <p:cNvPr id="41985" name="Line 2"/>
          <p:cNvSpPr>
            <a:spLocks noChangeShapeType="1"/>
          </p:cNvSpPr>
          <p:nvPr/>
        </p:nvSpPr>
        <p:spPr bwMode="auto">
          <a:xfrm>
            <a:off x="5543550" y="1905000"/>
            <a:ext cx="4730750" cy="1588"/>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41986" name="Line 3"/>
          <p:cNvSpPr>
            <a:spLocks noChangeShapeType="1"/>
          </p:cNvSpPr>
          <p:nvPr/>
        </p:nvSpPr>
        <p:spPr bwMode="auto">
          <a:xfrm>
            <a:off x="5543550" y="2667000"/>
            <a:ext cx="4730750" cy="1588"/>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41987" name="Line 4"/>
          <p:cNvSpPr>
            <a:spLocks noChangeShapeType="1"/>
          </p:cNvSpPr>
          <p:nvPr/>
        </p:nvSpPr>
        <p:spPr bwMode="auto">
          <a:xfrm>
            <a:off x="5543550" y="3657600"/>
            <a:ext cx="4730750" cy="1588"/>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41988" name="Line 5"/>
          <p:cNvSpPr>
            <a:spLocks noChangeShapeType="1"/>
          </p:cNvSpPr>
          <p:nvPr/>
        </p:nvSpPr>
        <p:spPr bwMode="auto">
          <a:xfrm>
            <a:off x="5543550" y="4953000"/>
            <a:ext cx="4730750" cy="1588"/>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a:lstStyle/>
          <a:p>
            <a:endParaRPr lang="de-DE"/>
          </a:p>
        </p:txBody>
      </p:sp>
      <p:pic>
        <p:nvPicPr>
          <p:cNvPr id="41989" name="Picture 6"/>
          <p:cNvPicPr>
            <a:picLocks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840788" y="6175376"/>
            <a:ext cx="1439862" cy="53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41991" name="Rechteck 1"/>
          <p:cNvSpPr>
            <a:spLocks noChangeArrowheads="1"/>
          </p:cNvSpPr>
          <p:nvPr/>
        </p:nvSpPr>
        <p:spPr bwMode="auto">
          <a:xfrm>
            <a:off x="3810000" y="3013076"/>
            <a:ext cx="45720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de-DE"/>
              <a:t> </a:t>
            </a:r>
          </a:p>
          <a:p>
            <a:r>
              <a:rPr lang="de-DE"/>
              <a:t> </a:t>
            </a:r>
          </a:p>
        </p:txBody>
      </p:sp>
      <p:graphicFrame>
        <p:nvGraphicFramePr>
          <p:cNvPr id="3" name="Tabelle 2"/>
          <p:cNvGraphicFramePr>
            <a:graphicFrameLocks noGrp="1"/>
          </p:cNvGraphicFramePr>
          <p:nvPr>
            <p:extLst>
              <p:ext uri="{D42A27DB-BD31-4B8C-83A1-F6EECF244321}">
                <p14:modId xmlns:p14="http://schemas.microsoft.com/office/powerpoint/2010/main" val="1383547257"/>
              </p:ext>
            </p:extLst>
          </p:nvPr>
        </p:nvGraphicFramePr>
        <p:xfrm>
          <a:off x="317500" y="1432719"/>
          <a:ext cx="11595100" cy="5175790"/>
        </p:xfrm>
        <a:graphic>
          <a:graphicData uri="http://schemas.openxmlformats.org/drawingml/2006/table">
            <a:tbl>
              <a:tblPr firstRow="1" bandRow="1">
                <a:tableStyleId>{3C2FFA5D-87B4-456A-9821-1D502468CF0F}</a:tableStyleId>
              </a:tblPr>
              <a:tblGrid>
                <a:gridCol w="3865033">
                  <a:extLst>
                    <a:ext uri="{9D8B030D-6E8A-4147-A177-3AD203B41FA5}">
                      <a16:colId xmlns:a16="http://schemas.microsoft.com/office/drawing/2014/main" val="20000"/>
                    </a:ext>
                  </a:extLst>
                </a:gridCol>
                <a:gridCol w="2998096">
                  <a:extLst>
                    <a:ext uri="{9D8B030D-6E8A-4147-A177-3AD203B41FA5}">
                      <a16:colId xmlns:a16="http://schemas.microsoft.com/office/drawing/2014/main" val="20001"/>
                    </a:ext>
                  </a:extLst>
                </a:gridCol>
                <a:gridCol w="4731971">
                  <a:extLst>
                    <a:ext uri="{9D8B030D-6E8A-4147-A177-3AD203B41FA5}">
                      <a16:colId xmlns:a16="http://schemas.microsoft.com/office/drawing/2014/main" val="20002"/>
                    </a:ext>
                  </a:extLst>
                </a:gridCol>
              </a:tblGrid>
              <a:tr h="454544">
                <a:tc>
                  <a:txBody>
                    <a:bodyPr/>
                    <a:lstStyle/>
                    <a:p>
                      <a:endParaRPr lang="de-DE" sz="2000" dirty="0"/>
                    </a:p>
                  </a:txBody>
                  <a:tcPr/>
                </a:tc>
                <a:tc>
                  <a:txBody>
                    <a:bodyPr/>
                    <a:lstStyle/>
                    <a:p>
                      <a:r>
                        <a:rPr lang="de-DE" sz="2000" dirty="0"/>
                        <a:t>Schweiz </a:t>
                      </a:r>
                    </a:p>
                  </a:txBody>
                  <a:tcPr/>
                </a:tc>
                <a:tc>
                  <a:txBody>
                    <a:bodyPr/>
                    <a:lstStyle/>
                    <a:p>
                      <a:r>
                        <a:rPr lang="de-DE" sz="2000" dirty="0"/>
                        <a:t>Tansania</a:t>
                      </a:r>
                    </a:p>
                  </a:txBody>
                  <a:tcPr/>
                </a:tc>
                <a:extLst>
                  <a:ext uri="{0D108BD9-81ED-4DB2-BD59-A6C34878D82A}">
                    <a16:rowId xmlns:a16="http://schemas.microsoft.com/office/drawing/2014/main" val="10000"/>
                  </a:ext>
                </a:extLst>
              </a:tr>
              <a:tr h="454544">
                <a:tc>
                  <a:txBody>
                    <a:bodyPr/>
                    <a:lstStyle/>
                    <a:p>
                      <a:r>
                        <a:rPr lang="de-DE" sz="2000" b="1" dirty="0"/>
                        <a:t>Rang</a:t>
                      </a:r>
                    </a:p>
                  </a:txBody>
                  <a:tcPr/>
                </a:tc>
                <a:tc>
                  <a:txBody>
                    <a:bodyPr/>
                    <a:lstStyle/>
                    <a:p>
                      <a:r>
                        <a:rPr lang="de-DE" sz="2000" dirty="0">
                          <a:solidFill>
                            <a:srgbClr val="FFFFFF"/>
                          </a:solidFill>
                        </a:rPr>
                        <a:t>2.</a:t>
                      </a:r>
                    </a:p>
                  </a:txBody>
                  <a:tcPr>
                    <a:solidFill>
                      <a:srgbClr val="FC1416"/>
                    </a:solidFill>
                  </a:tcPr>
                </a:tc>
                <a:tc>
                  <a:txBody>
                    <a:bodyPr/>
                    <a:lstStyle/>
                    <a:p>
                      <a:r>
                        <a:rPr lang="de-DE" sz="2000" dirty="0">
                          <a:solidFill>
                            <a:schemeClr val="bg1"/>
                          </a:solidFill>
                        </a:rPr>
                        <a:t>154.</a:t>
                      </a:r>
                    </a:p>
                  </a:txBody>
                  <a:tcPr>
                    <a:solidFill>
                      <a:srgbClr val="1A900F"/>
                    </a:solidFill>
                  </a:tcPr>
                </a:tc>
                <a:extLst>
                  <a:ext uri="{0D108BD9-81ED-4DB2-BD59-A6C34878D82A}">
                    <a16:rowId xmlns:a16="http://schemas.microsoft.com/office/drawing/2014/main" val="10001"/>
                  </a:ext>
                </a:extLst>
              </a:tr>
              <a:tr h="454544">
                <a:tc>
                  <a:txBody>
                    <a:bodyPr/>
                    <a:lstStyle/>
                    <a:p>
                      <a:r>
                        <a:rPr lang="de-DE" sz="2000" b="1" dirty="0"/>
                        <a:t>Lebenserwartung</a:t>
                      </a:r>
                    </a:p>
                  </a:txBody>
                  <a:tcPr/>
                </a:tc>
                <a:tc>
                  <a:txBody>
                    <a:bodyPr/>
                    <a:lstStyle/>
                    <a:p>
                      <a:r>
                        <a:rPr lang="de-DE" sz="2000" dirty="0">
                          <a:solidFill>
                            <a:srgbClr val="FFFFFF"/>
                          </a:solidFill>
                        </a:rPr>
                        <a:t>83.5 Jahre</a:t>
                      </a:r>
                    </a:p>
                  </a:txBody>
                  <a:tcPr>
                    <a:solidFill>
                      <a:srgbClr val="FC1416"/>
                    </a:solidFill>
                  </a:tcPr>
                </a:tc>
                <a:tc>
                  <a:txBody>
                    <a:bodyPr/>
                    <a:lstStyle/>
                    <a:p>
                      <a:r>
                        <a:rPr lang="de-DE" sz="2000" dirty="0">
                          <a:solidFill>
                            <a:schemeClr val="bg1"/>
                          </a:solidFill>
                        </a:rPr>
                        <a:t>66 Jahre (2000:</a:t>
                      </a:r>
                      <a:r>
                        <a:rPr lang="de-DE" sz="2000" baseline="0" dirty="0">
                          <a:solidFill>
                            <a:schemeClr val="bg1"/>
                          </a:solidFill>
                        </a:rPr>
                        <a:t> 50 Jahre)</a:t>
                      </a:r>
                      <a:endParaRPr lang="de-DE" sz="2000" dirty="0">
                        <a:solidFill>
                          <a:schemeClr val="bg1"/>
                        </a:solidFill>
                      </a:endParaRPr>
                    </a:p>
                  </a:txBody>
                  <a:tcPr>
                    <a:solidFill>
                      <a:srgbClr val="1A900F"/>
                    </a:solidFill>
                  </a:tcPr>
                </a:tc>
                <a:extLst>
                  <a:ext uri="{0D108BD9-81ED-4DB2-BD59-A6C34878D82A}">
                    <a16:rowId xmlns:a16="http://schemas.microsoft.com/office/drawing/2014/main" val="10002"/>
                  </a:ext>
                </a:extLst>
              </a:tr>
              <a:tr h="454544">
                <a:tc>
                  <a:txBody>
                    <a:bodyPr/>
                    <a:lstStyle/>
                    <a:p>
                      <a:r>
                        <a:rPr lang="de-DE" sz="2000" b="1" dirty="0"/>
                        <a:t>Durchschnittsalter</a:t>
                      </a:r>
                    </a:p>
                  </a:txBody>
                  <a:tcPr/>
                </a:tc>
                <a:tc>
                  <a:txBody>
                    <a:bodyPr/>
                    <a:lstStyle/>
                    <a:p>
                      <a:r>
                        <a:rPr lang="de-DE" sz="2000" dirty="0">
                          <a:solidFill>
                            <a:srgbClr val="FFFFFF"/>
                          </a:solidFill>
                        </a:rPr>
                        <a:t>42.2</a:t>
                      </a:r>
                      <a:r>
                        <a:rPr lang="de-DE" sz="2000" baseline="0" dirty="0">
                          <a:solidFill>
                            <a:srgbClr val="FFFFFF"/>
                          </a:solidFill>
                        </a:rPr>
                        <a:t> Jahre</a:t>
                      </a:r>
                      <a:endParaRPr lang="de-DE" sz="2000" dirty="0">
                        <a:solidFill>
                          <a:srgbClr val="FFFFFF"/>
                        </a:solidFill>
                      </a:endParaRPr>
                    </a:p>
                  </a:txBody>
                  <a:tcPr>
                    <a:solidFill>
                      <a:srgbClr val="FC1416"/>
                    </a:solidFill>
                  </a:tcPr>
                </a:tc>
                <a:tc>
                  <a:txBody>
                    <a:bodyPr/>
                    <a:lstStyle/>
                    <a:p>
                      <a:r>
                        <a:rPr lang="de-DE" sz="2000" dirty="0">
                          <a:solidFill>
                            <a:schemeClr val="bg1"/>
                          </a:solidFill>
                        </a:rPr>
                        <a:t>17.3 Jahre</a:t>
                      </a:r>
                    </a:p>
                  </a:txBody>
                  <a:tcPr>
                    <a:solidFill>
                      <a:srgbClr val="1A900F"/>
                    </a:solidFill>
                  </a:tcPr>
                </a:tc>
                <a:extLst>
                  <a:ext uri="{0D108BD9-81ED-4DB2-BD59-A6C34878D82A}">
                    <a16:rowId xmlns:a16="http://schemas.microsoft.com/office/drawing/2014/main" val="10003"/>
                  </a:ext>
                </a:extLst>
              </a:tr>
              <a:tr h="646471">
                <a:tc>
                  <a:txBody>
                    <a:bodyPr/>
                    <a:lstStyle/>
                    <a:p>
                      <a:r>
                        <a:rPr lang="de-DE" sz="2000" b="1" dirty="0"/>
                        <a:t>Zugang zu sauberem Trinkwasser</a:t>
                      </a:r>
                    </a:p>
                  </a:txBody>
                  <a:tcPr/>
                </a:tc>
                <a:tc>
                  <a:txBody>
                    <a:bodyPr/>
                    <a:lstStyle/>
                    <a:p>
                      <a:r>
                        <a:rPr lang="de-DE" sz="2000" dirty="0">
                          <a:solidFill>
                            <a:srgbClr val="FFFFFF"/>
                          </a:solidFill>
                        </a:rPr>
                        <a:t>100%</a:t>
                      </a:r>
                    </a:p>
                  </a:txBody>
                  <a:tcPr>
                    <a:solidFill>
                      <a:srgbClr val="FC1416"/>
                    </a:solidFill>
                  </a:tcPr>
                </a:tc>
                <a:tc>
                  <a:txBody>
                    <a:bodyPr/>
                    <a:lstStyle/>
                    <a:p>
                      <a:r>
                        <a:rPr lang="de-DE" sz="2000" dirty="0">
                          <a:solidFill>
                            <a:schemeClr val="bg1"/>
                          </a:solidFill>
                        </a:rPr>
                        <a:t>50.1% (auf dem Land:</a:t>
                      </a:r>
                      <a:r>
                        <a:rPr lang="de-DE" sz="2000" baseline="0" dirty="0">
                          <a:solidFill>
                            <a:schemeClr val="bg1"/>
                          </a:solidFill>
                        </a:rPr>
                        <a:t> 9%)</a:t>
                      </a:r>
                      <a:endParaRPr lang="de-DE" sz="2000" dirty="0">
                        <a:solidFill>
                          <a:schemeClr val="bg1"/>
                        </a:solidFill>
                      </a:endParaRPr>
                    </a:p>
                  </a:txBody>
                  <a:tcPr>
                    <a:solidFill>
                      <a:srgbClr val="1A900F"/>
                    </a:solidFill>
                  </a:tcPr>
                </a:tc>
                <a:extLst>
                  <a:ext uri="{0D108BD9-81ED-4DB2-BD59-A6C34878D82A}">
                    <a16:rowId xmlns:a16="http://schemas.microsoft.com/office/drawing/2014/main" val="10004"/>
                  </a:ext>
                </a:extLst>
              </a:tr>
              <a:tr h="646471">
                <a:tc>
                  <a:txBody>
                    <a:bodyPr/>
                    <a:lstStyle/>
                    <a:p>
                      <a:r>
                        <a:rPr lang="de-DE" sz="2000" b="1" dirty="0"/>
                        <a:t>Zugang</a:t>
                      </a:r>
                      <a:r>
                        <a:rPr lang="de-DE" sz="2000" b="1" baseline="0" dirty="0"/>
                        <a:t> zu Strom</a:t>
                      </a:r>
                      <a:endParaRPr lang="de-DE" sz="2000" b="1" dirty="0"/>
                    </a:p>
                  </a:txBody>
                  <a:tcPr/>
                </a:tc>
                <a:tc>
                  <a:txBody>
                    <a:bodyPr/>
                    <a:lstStyle/>
                    <a:p>
                      <a:r>
                        <a:rPr lang="de-DE" sz="2000" dirty="0">
                          <a:solidFill>
                            <a:srgbClr val="FFFFFF"/>
                          </a:solidFill>
                        </a:rPr>
                        <a:t>100%</a:t>
                      </a:r>
                    </a:p>
                  </a:txBody>
                  <a:tcPr>
                    <a:solidFill>
                      <a:srgbClr val="FC1416"/>
                    </a:solidFill>
                  </a:tcPr>
                </a:tc>
                <a:tc>
                  <a:txBody>
                    <a:bodyPr/>
                    <a:lstStyle/>
                    <a:p>
                      <a:r>
                        <a:rPr lang="de-DE" sz="2000" dirty="0">
                          <a:solidFill>
                            <a:schemeClr val="bg1"/>
                          </a:solidFill>
                        </a:rPr>
                        <a:t>16.9%</a:t>
                      </a:r>
                    </a:p>
                  </a:txBody>
                  <a:tcPr>
                    <a:solidFill>
                      <a:srgbClr val="1A900F"/>
                    </a:solidFill>
                  </a:tcPr>
                </a:tc>
                <a:extLst>
                  <a:ext uri="{0D108BD9-81ED-4DB2-BD59-A6C34878D82A}">
                    <a16:rowId xmlns:a16="http://schemas.microsoft.com/office/drawing/2014/main" val="10005"/>
                  </a:ext>
                </a:extLst>
              </a:tr>
              <a:tr h="478244">
                <a:tc>
                  <a:txBody>
                    <a:bodyPr/>
                    <a:lstStyle/>
                    <a:p>
                      <a:r>
                        <a:rPr lang="de-DE" sz="2000" b="1" dirty="0"/>
                        <a:t>Verhältnis</a:t>
                      </a:r>
                      <a:r>
                        <a:rPr lang="de-DE" sz="2000" b="1" baseline="0" dirty="0"/>
                        <a:t> Lehrer-Schüler Primarschule</a:t>
                      </a:r>
                      <a:endParaRPr lang="de-DE" sz="2000" b="1" dirty="0"/>
                    </a:p>
                  </a:txBody>
                  <a:tcPr/>
                </a:tc>
                <a:tc>
                  <a:txBody>
                    <a:bodyPr/>
                    <a:lstStyle/>
                    <a:p>
                      <a:r>
                        <a:rPr lang="de-DE" sz="2000" dirty="0">
                          <a:solidFill>
                            <a:srgbClr val="FFFFFF"/>
                          </a:solidFill>
                        </a:rPr>
                        <a:t>1:10</a:t>
                      </a:r>
                    </a:p>
                  </a:txBody>
                  <a:tcPr>
                    <a:solidFill>
                      <a:srgbClr val="FC1416"/>
                    </a:solidFill>
                  </a:tcPr>
                </a:tc>
                <a:tc>
                  <a:txBody>
                    <a:bodyPr/>
                    <a:lstStyle/>
                    <a:p>
                      <a:r>
                        <a:rPr lang="de-DE" sz="2000" dirty="0">
                          <a:solidFill>
                            <a:schemeClr val="bg1"/>
                          </a:solidFill>
                        </a:rPr>
                        <a:t>1:43</a:t>
                      </a:r>
                    </a:p>
                  </a:txBody>
                  <a:tcPr>
                    <a:solidFill>
                      <a:srgbClr val="1A900F"/>
                    </a:solidFill>
                  </a:tcPr>
                </a:tc>
                <a:extLst>
                  <a:ext uri="{0D108BD9-81ED-4DB2-BD59-A6C34878D82A}">
                    <a16:rowId xmlns:a16="http://schemas.microsoft.com/office/drawing/2014/main" val="10006"/>
                  </a:ext>
                </a:extLst>
              </a:tr>
              <a:tr h="454544">
                <a:tc>
                  <a:txBody>
                    <a:bodyPr/>
                    <a:lstStyle/>
                    <a:p>
                      <a:r>
                        <a:rPr lang="de-DE" sz="2000" b="1" dirty="0"/>
                        <a:t>Schulbesuch</a:t>
                      </a:r>
                    </a:p>
                  </a:txBody>
                  <a:tcPr/>
                </a:tc>
                <a:tc>
                  <a:txBody>
                    <a:bodyPr/>
                    <a:lstStyle/>
                    <a:p>
                      <a:r>
                        <a:rPr lang="de-DE" sz="2000" dirty="0">
                          <a:solidFill>
                            <a:srgbClr val="FFFFFF"/>
                          </a:solidFill>
                        </a:rPr>
                        <a:t>13.4</a:t>
                      </a:r>
                      <a:r>
                        <a:rPr lang="de-DE" sz="2000" baseline="0" dirty="0">
                          <a:solidFill>
                            <a:srgbClr val="FFFFFF"/>
                          </a:solidFill>
                        </a:rPr>
                        <a:t> Jahre</a:t>
                      </a:r>
                      <a:endParaRPr lang="de-DE" sz="2000" dirty="0">
                        <a:solidFill>
                          <a:srgbClr val="FFFFFF"/>
                        </a:solidFill>
                      </a:endParaRPr>
                    </a:p>
                  </a:txBody>
                  <a:tcPr>
                    <a:solidFill>
                      <a:srgbClr val="FC1416"/>
                    </a:solidFill>
                  </a:tcPr>
                </a:tc>
                <a:tc>
                  <a:txBody>
                    <a:bodyPr/>
                    <a:lstStyle/>
                    <a:p>
                      <a:r>
                        <a:rPr lang="de-DE" sz="2000" dirty="0">
                          <a:solidFill>
                            <a:schemeClr val="bg1"/>
                          </a:solidFill>
                        </a:rPr>
                        <a:t>5.8 Jahre (2000:</a:t>
                      </a:r>
                      <a:r>
                        <a:rPr lang="de-DE" sz="2000" baseline="0" dirty="0">
                          <a:solidFill>
                            <a:schemeClr val="bg1"/>
                          </a:solidFill>
                        </a:rPr>
                        <a:t> 4.2 Jahre)</a:t>
                      </a:r>
                      <a:endParaRPr lang="de-DE" sz="2000" dirty="0">
                        <a:solidFill>
                          <a:schemeClr val="bg1"/>
                        </a:solidFill>
                      </a:endParaRPr>
                    </a:p>
                  </a:txBody>
                  <a:tcPr>
                    <a:solidFill>
                      <a:srgbClr val="1A900F"/>
                    </a:solidFill>
                  </a:tcPr>
                </a:tc>
                <a:extLst>
                  <a:ext uri="{0D108BD9-81ED-4DB2-BD59-A6C34878D82A}">
                    <a16:rowId xmlns:a16="http://schemas.microsoft.com/office/drawing/2014/main" val="10007"/>
                  </a:ext>
                </a:extLst>
              </a:tr>
              <a:tr h="454544">
                <a:tc>
                  <a:txBody>
                    <a:bodyPr/>
                    <a:lstStyle/>
                    <a:p>
                      <a:r>
                        <a:rPr lang="de-DE" sz="2000" b="1" dirty="0"/>
                        <a:t>Bewohner</a:t>
                      </a:r>
                      <a:r>
                        <a:rPr lang="de-DE" sz="2000" b="1" baseline="0" dirty="0"/>
                        <a:t> in Städten</a:t>
                      </a:r>
                      <a:endParaRPr lang="de-DE" sz="2000" b="1" dirty="0"/>
                    </a:p>
                  </a:txBody>
                  <a:tcPr/>
                </a:tc>
                <a:tc>
                  <a:txBody>
                    <a:bodyPr/>
                    <a:lstStyle/>
                    <a:p>
                      <a:r>
                        <a:rPr lang="de-DE" sz="2000" dirty="0">
                          <a:solidFill>
                            <a:srgbClr val="FFFFFF"/>
                          </a:solidFill>
                        </a:rPr>
                        <a:t>73.8%</a:t>
                      </a:r>
                    </a:p>
                  </a:txBody>
                  <a:tcPr>
                    <a:solidFill>
                      <a:srgbClr val="FC1416"/>
                    </a:solidFill>
                  </a:tcPr>
                </a:tc>
                <a:tc>
                  <a:txBody>
                    <a:bodyPr/>
                    <a:lstStyle/>
                    <a:p>
                      <a:r>
                        <a:rPr lang="de-DE" sz="2000" dirty="0">
                          <a:solidFill>
                            <a:schemeClr val="bg1"/>
                          </a:solidFill>
                        </a:rPr>
                        <a:t>33%</a:t>
                      </a:r>
                    </a:p>
                  </a:txBody>
                  <a:tcPr>
                    <a:solidFill>
                      <a:srgbClr val="1A900F"/>
                    </a:solidFill>
                  </a:tcPr>
                </a:tc>
                <a:extLst>
                  <a:ext uri="{0D108BD9-81ED-4DB2-BD59-A6C34878D82A}">
                    <a16:rowId xmlns:a16="http://schemas.microsoft.com/office/drawing/2014/main" val="10008"/>
                  </a:ext>
                </a:extLst>
              </a:tr>
              <a:tr h="454544">
                <a:tc>
                  <a:txBody>
                    <a:bodyPr/>
                    <a:lstStyle/>
                    <a:p>
                      <a:r>
                        <a:rPr lang="de-DE" sz="2000" b="1" dirty="0"/>
                        <a:t>Pro-Kopf-Einkommen</a:t>
                      </a:r>
                    </a:p>
                  </a:txBody>
                  <a:tcPr/>
                </a:tc>
                <a:tc>
                  <a:txBody>
                    <a:bodyPr/>
                    <a:lstStyle/>
                    <a:p>
                      <a:r>
                        <a:rPr lang="de-DE" sz="2000" dirty="0">
                          <a:solidFill>
                            <a:srgbClr val="FFFFFF"/>
                          </a:solidFill>
                        </a:rPr>
                        <a:t>57.625 USD</a:t>
                      </a:r>
                    </a:p>
                  </a:txBody>
                  <a:tcPr>
                    <a:solidFill>
                      <a:srgbClr val="FC1416"/>
                    </a:solidFill>
                  </a:tcPr>
                </a:tc>
                <a:tc>
                  <a:txBody>
                    <a:bodyPr/>
                    <a:lstStyle/>
                    <a:p>
                      <a:r>
                        <a:rPr lang="de-DE" sz="2000" dirty="0">
                          <a:solidFill>
                            <a:schemeClr val="bg1"/>
                          </a:solidFill>
                        </a:rPr>
                        <a:t>2.655 USD (2000: 1.400</a:t>
                      </a:r>
                      <a:r>
                        <a:rPr lang="de-DE" sz="2000" baseline="0" dirty="0">
                          <a:solidFill>
                            <a:schemeClr val="bg1"/>
                          </a:solidFill>
                        </a:rPr>
                        <a:t> USD)</a:t>
                      </a:r>
                      <a:endParaRPr lang="de-DE" sz="2000" dirty="0">
                        <a:solidFill>
                          <a:schemeClr val="bg1"/>
                        </a:solidFill>
                      </a:endParaRPr>
                    </a:p>
                  </a:txBody>
                  <a:tcPr>
                    <a:solidFill>
                      <a:srgbClr val="1A900F"/>
                    </a:solidFill>
                  </a:tcPr>
                </a:tc>
                <a:extLst>
                  <a:ext uri="{0D108BD9-81ED-4DB2-BD59-A6C34878D82A}">
                    <a16:rowId xmlns:a16="http://schemas.microsoft.com/office/drawing/2014/main" val="10009"/>
                  </a:ext>
                </a:extLst>
              </a:tr>
            </a:tbl>
          </a:graphicData>
        </a:graphic>
      </p:graphicFrame>
      <p:pic>
        <p:nvPicPr>
          <p:cNvPr id="41993" name="Bild 5" descr="128px-Flag_of_Switzerland_(Pantone).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234781" y="1440536"/>
            <a:ext cx="617538" cy="617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94" name="Bild 6" descr="200px-Flag_of_Tanzania.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8382001" y="1432719"/>
            <a:ext cx="938213" cy="62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95" name="Textfeld 7"/>
          <p:cNvSpPr txBox="1">
            <a:spLocks noChangeArrowheads="1"/>
          </p:cNvSpPr>
          <p:nvPr/>
        </p:nvSpPr>
        <p:spPr bwMode="auto">
          <a:xfrm>
            <a:off x="15103475" y="2947988"/>
            <a:ext cx="1841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Times" charset="0"/>
                <a:ea typeface="MS PGothic" charset="0"/>
                <a:cs typeface="MS PGothic" charset="0"/>
                <a:sym typeface="Times" charset="0"/>
              </a:defRPr>
            </a:lvl1pPr>
            <a:lvl2pPr marL="742950" indent="-285750" eaLnBrk="0" hangingPunct="0">
              <a:defRPr sz="2400">
                <a:solidFill>
                  <a:srgbClr val="000000"/>
                </a:solidFill>
                <a:latin typeface="Times" charset="0"/>
                <a:ea typeface="MS PGothic" charset="0"/>
                <a:cs typeface="MS PGothic" charset="0"/>
                <a:sym typeface="Times" charset="0"/>
              </a:defRPr>
            </a:lvl2pPr>
            <a:lvl3pPr marL="1143000" indent="-228600" eaLnBrk="0" hangingPunct="0">
              <a:defRPr sz="2400">
                <a:solidFill>
                  <a:srgbClr val="000000"/>
                </a:solidFill>
                <a:latin typeface="Times" charset="0"/>
                <a:ea typeface="MS PGothic" charset="0"/>
                <a:cs typeface="MS PGothic" charset="0"/>
                <a:sym typeface="Times" charset="0"/>
              </a:defRPr>
            </a:lvl3pPr>
            <a:lvl4pPr marL="1600200" indent="-228600" eaLnBrk="0" hangingPunct="0">
              <a:defRPr sz="2400">
                <a:solidFill>
                  <a:srgbClr val="000000"/>
                </a:solidFill>
                <a:latin typeface="Times" charset="0"/>
                <a:ea typeface="MS PGothic" charset="0"/>
                <a:cs typeface="MS PGothic" charset="0"/>
                <a:sym typeface="Times" charset="0"/>
              </a:defRPr>
            </a:lvl4pPr>
            <a:lvl5pPr marL="2057400" indent="-228600" eaLnBrk="0" hangingPunct="0">
              <a:defRPr sz="2400">
                <a:solidFill>
                  <a:srgbClr val="000000"/>
                </a:solidFill>
                <a:latin typeface="Times" charset="0"/>
                <a:ea typeface="MS PGothic" charset="0"/>
                <a:cs typeface="MS PGothic" charset="0"/>
                <a:sym typeface="Times" charset="0"/>
              </a:defRPr>
            </a:lvl5pPr>
            <a:lvl6pPr marL="2514600" indent="-228600" eaLnBrk="0" fontAlgn="base" hangingPunct="0">
              <a:spcBef>
                <a:spcPct val="0"/>
              </a:spcBef>
              <a:spcAft>
                <a:spcPct val="0"/>
              </a:spcAft>
              <a:defRPr sz="2400">
                <a:solidFill>
                  <a:srgbClr val="000000"/>
                </a:solidFill>
                <a:latin typeface="Times" charset="0"/>
                <a:ea typeface="MS PGothic" charset="0"/>
                <a:cs typeface="MS PGothic" charset="0"/>
                <a:sym typeface="Times" charset="0"/>
              </a:defRPr>
            </a:lvl6pPr>
            <a:lvl7pPr marL="2971800" indent="-228600" eaLnBrk="0" fontAlgn="base" hangingPunct="0">
              <a:spcBef>
                <a:spcPct val="0"/>
              </a:spcBef>
              <a:spcAft>
                <a:spcPct val="0"/>
              </a:spcAft>
              <a:defRPr sz="2400">
                <a:solidFill>
                  <a:srgbClr val="000000"/>
                </a:solidFill>
                <a:latin typeface="Times" charset="0"/>
                <a:ea typeface="MS PGothic" charset="0"/>
                <a:cs typeface="MS PGothic" charset="0"/>
                <a:sym typeface="Times" charset="0"/>
              </a:defRPr>
            </a:lvl7pPr>
            <a:lvl8pPr marL="3429000" indent="-228600" eaLnBrk="0" fontAlgn="base" hangingPunct="0">
              <a:spcBef>
                <a:spcPct val="0"/>
              </a:spcBef>
              <a:spcAft>
                <a:spcPct val="0"/>
              </a:spcAft>
              <a:defRPr sz="2400">
                <a:solidFill>
                  <a:srgbClr val="000000"/>
                </a:solidFill>
                <a:latin typeface="Times" charset="0"/>
                <a:ea typeface="MS PGothic" charset="0"/>
                <a:cs typeface="MS PGothic" charset="0"/>
                <a:sym typeface="Times" charset="0"/>
              </a:defRPr>
            </a:lvl8pPr>
            <a:lvl9pPr marL="3886200" indent="-228600" eaLnBrk="0" fontAlgn="base" hangingPunct="0">
              <a:spcBef>
                <a:spcPct val="0"/>
              </a:spcBef>
              <a:spcAft>
                <a:spcPct val="0"/>
              </a:spcAft>
              <a:defRPr sz="2400">
                <a:solidFill>
                  <a:srgbClr val="000000"/>
                </a:solidFill>
                <a:latin typeface="Times" charset="0"/>
                <a:ea typeface="MS PGothic" charset="0"/>
                <a:cs typeface="MS PGothic" charset="0"/>
                <a:sym typeface="Times" charset="0"/>
              </a:defRPr>
            </a:lvl9pPr>
          </a:lstStyle>
          <a:p>
            <a:pPr eaLnBrk="1" hangingPunct="1"/>
            <a:endParaRPr lang="de-DE"/>
          </a:p>
        </p:txBody>
      </p:sp>
      <p:sp>
        <p:nvSpPr>
          <p:cNvPr id="7" name="Rechteck 6">
            <a:extLst>
              <a:ext uri="{FF2B5EF4-FFF2-40B4-BE49-F238E27FC236}">
                <a16:creationId xmlns:a16="http://schemas.microsoft.com/office/drawing/2014/main" id="{D683490A-20A7-4511-B1E1-93076ED6B0BC}"/>
              </a:ext>
            </a:extLst>
          </p:cNvPr>
          <p:cNvSpPr/>
          <p:nvPr/>
        </p:nvSpPr>
        <p:spPr>
          <a:xfrm>
            <a:off x="7182231" y="1216452"/>
            <a:ext cx="4777994" cy="5498593"/>
          </a:xfrm>
          <a:prstGeom prst="rect">
            <a:avLst/>
          </a:prstGeom>
          <a:solidFill>
            <a:srgbClr val="EFEB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feld 1">
            <a:extLst>
              <a:ext uri="{FF2B5EF4-FFF2-40B4-BE49-F238E27FC236}">
                <a16:creationId xmlns:a16="http://schemas.microsoft.com/office/drawing/2014/main" id="{BF9065EC-43AD-4AAC-B32C-49ABB57B89BE}"/>
              </a:ext>
            </a:extLst>
          </p:cNvPr>
          <p:cNvSpPr txBox="1"/>
          <p:nvPr/>
        </p:nvSpPr>
        <p:spPr>
          <a:xfrm>
            <a:off x="3229462" y="184976"/>
            <a:ext cx="8648304" cy="1017586"/>
          </a:xfrm>
          <a:prstGeom prst="rect">
            <a:avLst/>
          </a:prstGeom>
          <a:noFill/>
        </p:spPr>
        <p:txBody>
          <a:bodyPr wrap="square" rtlCol="0">
            <a:spAutoFit/>
          </a:bodyPr>
          <a:lstStyle/>
          <a:p>
            <a:pPr algn="r">
              <a:lnSpc>
                <a:spcPts val="7700"/>
              </a:lnSpc>
            </a:pPr>
            <a:r>
              <a:rPr lang="de-DE" sz="4800" b="1" dirty="0">
                <a:latin typeface="Titillium WebSemiBold"/>
              </a:rPr>
              <a:t>Entwicklungsbericht der UN</a:t>
            </a:r>
            <a:endParaRPr lang="de-CH" sz="4800" b="1" dirty="0">
              <a:latin typeface="Titillium WebSemiBold"/>
            </a:endParaRPr>
          </a:p>
        </p:txBody>
      </p:sp>
      <p:pic>
        <p:nvPicPr>
          <p:cNvPr id="15" name="Grafik 22">
            <a:extLst>
              <a:ext uri="{FF2B5EF4-FFF2-40B4-BE49-F238E27FC236}">
                <a16:creationId xmlns:a16="http://schemas.microsoft.com/office/drawing/2014/main" id="{3684F076-A75A-4138-B1A9-890DB8BAC3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4234" y="151588"/>
            <a:ext cx="1613556" cy="537852"/>
          </a:xfrm>
          <a:prstGeom prst="rect">
            <a:avLst/>
          </a:prstGeom>
        </p:spPr>
      </p:pic>
    </p:spTree>
    <p:extLst>
      <p:ext uri="{BB962C8B-B14F-4D97-AF65-F5344CB8AC3E}">
        <p14:creationId xmlns:p14="http://schemas.microsoft.com/office/powerpoint/2010/main" val="343928793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7">
            <a:extLst>
              <a:ext uri="{FF2B5EF4-FFF2-40B4-BE49-F238E27FC236}">
                <a16:creationId xmlns:a16="http://schemas.microsoft.com/office/drawing/2014/main" id="{BCDB1E21-CF4B-441B-8536-90247BF5804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5170" b="10784"/>
          <a:stretch/>
        </p:blipFill>
        <p:spPr>
          <a:xfrm>
            <a:off x="0" y="1"/>
            <a:ext cx="12192000" cy="6858000"/>
          </a:xfrm>
          <a:prstGeom prst="rect">
            <a:avLst/>
          </a:prstGeom>
        </p:spPr>
      </p:pic>
      <p:sp>
        <p:nvSpPr>
          <p:cNvPr id="5" name="Textfeld 3">
            <a:extLst>
              <a:ext uri="{FF2B5EF4-FFF2-40B4-BE49-F238E27FC236}">
                <a16:creationId xmlns:a16="http://schemas.microsoft.com/office/drawing/2014/main" id="{CC63BA18-B4D5-4111-83F5-344BABB26FFB}"/>
              </a:ext>
            </a:extLst>
          </p:cNvPr>
          <p:cNvSpPr txBox="1"/>
          <p:nvPr/>
        </p:nvSpPr>
        <p:spPr>
          <a:xfrm>
            <a:off x="314234" y="4813586"/>
            <a:ext cx="11488848" cy="1892826"/>
          </a:xfrm>
          <a:prstGeom prst="rect">
            <a:avLst/>
          </a:prstGeom>
          <a:noFill/>
          <a:effectLst>
            <a:softEdge rad="0"/>
          </a:effectLst>
        </p:spPr>
        <p:txBody>
          <a:bodyPr wrap="square" rtlCol="0">
            <a:spAutoFit/>
          </a:bodyPr>
          <a:lstStyle/>
          <a:p>
            <a:pPr>
              <a:lnSpc>
                <a:spcPts val="7200"/>
              </a:lnSpc>
            </a:pPr>
            <a:r>
              <a:rPr lang="de-DE" sz="4800" b="1" dirty="0">
                <a:solidFill>
                  <a:srgbClr val="EFEBE9"/>
                </a:solidFill>
                <a:latin typeface="Titillium WebSemiBold"/>
              </a:rPr>
              <a:t>Die Herrnhuter Brüdergemeine </a:t>
            </a:r>
            <a:br>
              <a:rPr lang="de-DE" sz="4800" b="1" dirty="0">
                <a:solidFill>
                  <a:srgbClr val="EFEBE9"/>
                </a:solidFill>
                <a:latin typeface="Titillium WebSemiBold"/>
              </a:rPr>
            </a:br>
            <a:r>
              <a:rPr lang="de-DE" sz="4800" b="1" dirty="0">
                <a:solidFill>
                  <a:srgbClr val="EFEBE9"/>
                </a:solidFill>
                <a:latin typeface="Titillium WebSemiBold"/>
              </a:rPr>
              <a:t>(</a:t>
            </a:r>
            <a:r>
              <a:rPr lang="de-DE" sz="4800" b="1" dirty="0" err="1">
                <a:solidFill>
                  <a:srgbClr val="EFEBE9"/>
                </a:solidFill>
                <a:latin typeface="Titillium WebSemiBold"/>
              </a:rPr>
              <a:t>Moravian</a:t>
            </a:r>
            <a:r>
              <a:rPr lang="de-DE" sz="4800" b="1" dirty="0">
                <a:solidFill>
                  <a:srgbClr val="EFEBE9"/>
                </a:solidFill>
                <a:latin typeface="Titillium WebSemiBold"/>
              </a:rPr>
              <a:t> Church) in Tansania</a:t>
            </a:r>
            <a:endParaRPr lang="de-CH" sz="4800" b="1" dirty="0">
              <a:solidFill>
                <a:srgbClr val="EFEBE9"/>
              </a:solidFill>
              <a:latin typeface="Titillium WebSemiBold"/>
            </a:endParaRPr>
          </a:p>
        </p:txBody>
      </p:sp>
      <p:pic>
        <p:nvPicPr>
          <p:cNvPr id="7" name="Grafik 22">
            <a:extLst>
              <a:ext uri="{FF2B5EF4-FFF2-40B4-BE49-F238E27FC236}">
                <a16:creationId xmlns:a16="http://schemas.microsoft.com/office/drawing/2014/main" id="{E2728020-8D18-4DF4-9BC8-C47BE0635D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234" y="151588"/>
            <a:ext cx="1613556" cy="537852"/>
          </a:xfrm>
          <a:prstGeom prst="rect">
            <a:avLst/>
          </a:prstGeom>
        </p:spPr>
      </p:pic>
    </p:spTree>
    <p:extLst>
      <p:ext uri="{BB962C8B-B14F-4D97-AF65-F5344CB8AC3E}">
        <p14:creationId xmlns:p14="http://schemas.microsoft.com/office/powerpoint/2010/main" val="1194273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FEBE9"/>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210C569-43D8-4D7B-AFB8-7DD4C014730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20000" y="0"/>
            <a:ext cx="4572000" cy="6858000"/>
          </a:xfrm>
          <a:prstGeom prst="rect">
            <a:avLst/>
          </a:prstGeom>
        </p:spPr>
      </p:pic>
      <p:pic>
        <p:nvPicPr>
          <p:cNvPr id="5" name="Grafik 4">
            <a:extLst>
              <a:ext uri="{FF2B5EF4-FFF2-40B4-BE49-F238E27FC236}">
                <a16:creationId xmlns:a16="http://schemas.microsoft.com/office/drawing/2014/main" id="{AB724119-EDE5-4BA7-8180-771EF92BB11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1778000"/>
            <a:ext cx="7620000" cy="5080000"/>
          </a:xfrm>
          <a:prstGeom prst="rect">
            <a:avLst/>
          </a:prstGeom>
        </p:spPr>
      </p:pic>
      <p:sp>
        <p:nvSpPr>
          <p:cNvPr id="6" name="Textfeld 1">
            <a:extLst>
              <a:ext uri="{FF2B5EF4-FFF2-40B4-BE49-F238E27FC236}">
                <a16:creationId xmlns:a16="http://schemas.microsoft.com/office/drawing/2014/main" id="{2F9D8628-5BEF-4538-A12A-DCAFA3B5A43B}"/>
              </a:ext>
            </a:extLst>
          </p:cNvPr>
          <p:cNvSpPr txBox="1"/>
          <p:nvPr/>
        </p:nvSpPr>
        <p:spPr>
          <a:xfrm>
            <a:off x="110405" y="504768"/>
            <a:ext cx="8648304" cy="1017586"/>
          </a:xfrm>
          <a:prstGeom prst="rect">
            <a:avLst/>
          </a:prstGeom>
          <a:noFill/>
        </p:spPr>
        <p:txBody>
          <a:bodyPr wrap="square" rtlCol="0">
            <a:spAutoFit/>
          </a:bodyPr>
          <a:lstStyle/>
          <a:p>
            <a:pPr>
              <a:lnSpc>
                <a:spcPts val="7700"/>
              </a:lnSpc>
            </a:pPr>
            <a:r>
              <a:rPr lang="de-DE" sz="4400" b="1" dirty="0">
                <a:latin typeface="Titillium WebSemiBold"/>
              </a:rPr>
              <a:t>Das </a:t>
            </a:r>
            <a:r>
              <a:rPr lang="de-DE" sz="4400" b="1" dirty="0" err="1">
                <a:latin typeface="Titillium WebSemiBold"/>
              </a:rPr>
              <a:t>Nsalaga</a:t>
            </a:r>
            <a:r>
              <a:rPr lang="de-DE" sz="4400" b="1" dirty="0">
                <a:latin typeface="Titillium WebSemiBold"/>
              </a:rPr>
              <a:t>-Waisenzentrum</a:t>
            </a:r>
            <a:endParaRPr lang="de-CH" sz="4400" b="1" dirty="0">
              <a:latin typeface="Titillium WebSemiBold"/>
            </a:endParaRPr>
          </a:p>
        </p:txBody>
      </p:sp>
      <p:pic>
        <p:nvPicPr>
          <p:cNvPr id="8" name="Grafik 22">
            <a:extLst>
              <a:ext uri="{FF2B5EF4-FFF2-40B4-BE49-F238E27FC236}">
                <a16:creationId xmlns:a16="http://schemas.microsoft.com/office/drawing/2014/main" id="{09C3C382-CA4D-4D86-84F7-975FA99323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4234" y="151588"/>
            <a:ext cx="1613556" cy="537852"/>
          </a:xfrm>
          <a:prstGeom prst="rect">
            <a:avLst/>
          </a:prstGeom>
        </p:spPr>
      </p:pic>
    </p:spTree>
    <p:extLst>
      <p:ext uri="{BB962C8B-B14F-4D97-AF65-F5344CB8AC3E}">
        <p14:creationId xmlns:p14="http://schemas.microsoft.com/office/powerpoint/2010/main" val="1007682685"/>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0</TotalTime>
  <Words>779</Words>
  <Application>Microsoft Office PowerPoint</Application>
  <PresentationFormat>Widescreen</PresentationFormat>
  <Paragraphs>73</Paragraphs>
  <Slides>16</Slides>
  <Notes>9</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16</vt:i4>
      </vt:variant>
    </vt:vector>
  </HeadingPairs>
  <TitlesOfParts>
    <vt:vector size="23" baseType="lpstr">
      <vt:lpstr>Arial</vt:lpstr>
      <vt:lpstr>Calibri</vt:lpstr>
      <vt:lpstr>Times</vt:lpstr>
      <vt:lpstr>Titillium Web</vt:lpstr>
      <vt:lpstr>Titillium WebSemiBold</vt:lpstr>
      <vt:lpstr>Office</vt:lpstr>
      <vt:lpstr>1_Office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Basel West</dc:creator>
  <cp:lastModifiedBy>Weber Christian</cp:lastModifiedBy>
  <cp:revision>245</cp:revision>
  <cp:lastPrinted>2018-03-02T09:02:02Z</cp:lastPrinted>
  <dcterms:created xsi:type="dcterms:W3CDTF">2018-02-08T11:04:30Z</dcterms:created>
  <dcterms:modified xsi:type="dcterms:W3CDTF">2021-06-28T08:32:41Z</dcterms:modified>
</cp:coreProperties>
</file>