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6" r:id="rId2"/>
    <p:sldId id="439" r:id="rId3"/>
    <p:sldId id="468" r:id="rId4"/>
    <p:sldId id="470" r:id="rId5"/>
    <p:sldId id="469" r:id="rId6"/>
    <p:sldId id="474" r:id="rId7"/>
    <p:sldId id="476" r:id="rId8"/>
    <p:sldId id="471" r:id="rId9"/>
    <p:sldId id="472" r:id="rId10"/>
    <p:sldId id="473" r:id="rId11"/>
    <p:sldId id="475" r:id="rId12"/>
    <p:sldId id="477" r:id="rId13"/>
    <p:sldId id="478" r:id="rId14"/>
    <p:sldId id="479" r:id="rId15"/>
    <p:sldId id="480" r:id="rId16"/>
    <p:sldId id="29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9"/>
    <a:srgbClr val="0059A7"/>
    <a:srgbClr val="336600"/>
    <a:srgbClr val="339933"/>
    <a:srgbClr val="FF9000"/>
    <a:srgbClr val="008000"/>
    <a:srgbClr val="006600"/>
    <a:srgbClr val="00CC00"/>
    <a:srgbClr val="D9B327"/>
    <a:srgbClr val="87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83969" autoAdjust="0"/>
  </p:normalViewPr>
  <p:slideViewPr>
    <p:cSldViewPr snapToGrid="0" snapToObjects="1">
      <p:cViewPr varScale="1">
        <p:scale>
          <a:sx n="74" d="100"/>
          <a:sy n="74" d="100"/>
        </p:scale>
        <p:origin x="65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0FE2-714F-4C7A-B842-2660B35979F3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515F-7DA0-44CA-A90A-1480D43CF7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71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4A4CA-D738-0D43-A19F-24602A07D8CD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4BE2-2965-2B45-A552-8C586D06EB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0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Beispiel dafür, warum dieses Projekt so wichtig ist, ist die Geschichte von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3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8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74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664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2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7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72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49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87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13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17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21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51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19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BE2-2965-2B45-A552-8C586D06EB3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7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94E4A-8D70-2040-89BD-887BF66DF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B6D05B-E9CA-DD4A-AF6B-6E52F3E4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BB52D6-FDC5-7545-AE35-59043AD5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A0E47-D90E-3440-B16A-4661C8FA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FE02C1-F7C8-164B-BE19-9EFFFAD4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1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19807-0217-1047-805C-3FA8E77A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15D8B5-247E-0D42-8461-C287A4137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C5E6C-0CE3-CA41-BBF2-EFB04D52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34177C-83DD-BD44-BB2F-1D2C7D8F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837B88-6D59-8D42-AFE9-47A1E803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8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793415-7A9E-2641-AA18-80B6771B1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CA8AB4-E0A7-A048-9C44-FAF6CEFFD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86F09-30CF-6C47-B963-C165C915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8355F-43DD-B241-8B36-C83D5965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0F54F-8395-E942-BFE7-A843ABD5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5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73B2E-FBD3-5547-97F1-5406C29A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CCCB6-FAF3-7B40-B79C-1209D76D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1D7F0-29FD-8C45-8203-6345B72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E0BD5-C54C-8D45-91AC-35FC1B2B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DC9A3B-7962-C449-8658-D9679138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00B61-C468-9944-8AD4-45C1F9E6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0134AC-5489-C949-91AF-82E29845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B8FF0-7DAB-3644-B92B-C8A57BA8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113A2C-65A0-594B-9E2D-D0A954F2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D49D9E-A66E-4C45-8869-93BC3732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0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79AC0-48FE-2C4D-84E3-4B6CDD3A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71E87-6068-CC49-9171-028B01B55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B38310-A312-E647-B365-7CF44B29E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5F4523-75C4-F84F-BFAD-EFD27C62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C9300-D4EE-8743-9DC6-0C9E7F68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045484-338F-114C-85CF-0936017F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2B88C-57E7-654B-93EE-5CCACBB6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DFFD99-8ED2-3341-9F47-7C54C13E6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73DA1A-5833-934B-A2B8-7D7C23AD7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4C266-088B-8C4E-BDED-021A685C5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3C000B-A4FB-AA44-A5E6-C9A9B9E2F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262AC9-AD7A-9D48-881B-CB71E50F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A1DD8C-28F8-7540-A625-75881911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900827-8FD5-C64D-A952-97A396FD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606D2-A000-0040-A0D9-0755A58F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33FBB4-0A62-DB43-A9B2-8560805F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527829-3F48-6446-B2A1-9AD9AC6C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CE0570-72EE-0947-8030-72067B22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1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68A38D-CA59-9546-84B0-83904DC5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D2D4F4-11DB-9449-9E51-231BF703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C74061-8FD3-1B4B-BD8A-F33A33DE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5E7AC-2BEA-2946-BAF1-10CEEBD1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F0F17-A1DE-0F49-99D7-B80C768B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55A8-B44A-8F48-BE32-4190E333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F1B8C2-6B6D-154C-B6DD-A4F27D8A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7D40D8-6BBE-484F-B8EB-629545E9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30207B-4A1B-3145-9557-D84C24A8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7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EBF14-B495-7E4A-B0C9-CE80ED5B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CD88D8-215F-EE47-9B26-D659EA59B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517516-BA21-D744-ADD1-5ACC18483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46A87-479A-5F4F-ADC9-41FA2161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3F78-D4CE-1548-A048-C10003193DAE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8A2C6F-5D5F-0B41-B98B-FD23F860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094D1B-2721-4B48-ACA8-0A443B15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4452-4CE4-5244-A184-5D15994A3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32A9F1-E683-8744-AC85-FEBAEFF8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AE9C11-E348-3044-A2F3-D4324640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18AB1-5D04-6646-8905-F1A45C4CD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itchFamily="2" charset="77"/>
              </a:defRPr>
            </a:lvl1pPr>
          </a:lstStyle>
          <a:p>
            <a:fld id="{872F3F78-D4CE-1548-A048-C10003193DAE}" type="datetimeFigureOut">
              <a:rPr lang="de-DE" smtClean="0"/>
              <a:pPr/>
              <a:t>20.05.2022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35D18B-A0E5-DF40-BD8A-1ED29739E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itchFamily="2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FDA17-A5CD-4541-BA28-9202B8032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itchFamily="2" charset="77"/>
              </a:defRPr>
            </a:lvl1pPr>
          </a:lstStyle>
          <a:p>
            <a:fld id="{FF414452-4CE4-5244-A184-5D15994A33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32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09E958-7BF1-4CE5-928A-ADA40A963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6083DA4-F522-154A-B47F-63B84B0AB4AD}"/>
              </a:ext>
            </a:extLst>
          </p:cNvPr>
          <p:cNvSpPr/>
          <p:nvPr/>
        </p:nvSpPr>
        <p:spPr>
          <a:xfrm>
            <a:off x="73890" y="4812145"/>
            <a:ext cx="6268637" cy="2169538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D7DC5DDD-D61F-41CD-A0C1-83A88903C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66" y="239663"/>
            <a:ext cx="2463444" cy="8211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DBE534-5C0A-4657-952B-3ED93B27C749}"/>
              </a:ext>
            </a:extLst>
          </p:cNvPr>
          <p:cNvSpPr txBox="1"/>
          <p:nvPr/>
        </p:nvSpPr>
        <p:spPr>
          <a:xfrm>
            <a:off x="3173182" y="1868421"/>
            <a:ext cx="8838619" cy="1569660"/>
          </a:xfrm>
          <a:prstGeom prst="rect">
            <a:avLst/>
          </a:prstGeom>
          <a:solidFill>
            <a:srgbClr val="0059A7"/>
          </a:solidFill>
          <a:ln>
            <a:noFill/>
          </a:ln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4800" b="1" dirty="0">
                <a:solidFill>
                  <a:srgbClr val="EFEBE9"/>
                </a:solidFill>
                <a:latin typeface="Titillium WebSemiBold"/>
              </a:rPr>
              <a:t>Warum </a:t>
            </a:r>
            <a:r>
              <a:rPr lang="de-CH" sz="4800" b="1" dirty="0" err="1">
                <a:solidFill>
                  <a:srgbClr val="EFEBE9"/>
                </a:solidFill>
                <a:latin typeface="Titillium WebSemiBold"/>
              </a:rPr>
              <a:t>Popi</a:t>
            </a:r>
            <a:r>
              <a:rPr lang="de-CH" sz="4800" b="1" dirty="0">
                <a:solidFill>
                  <a:srgbClr val="EFEBE9"/>
                </a:solidFill>
                <a:latin typeface="Titillium WebSemiBold"/>
              </a:rPr>
              <a:t> in Indonesien unbedingt in die Schule gehen will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7F972-B929-485E-A9D7-F03F2569B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10754" y="4234761"/>
            <a:ext cx="1772382" cy="1352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89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2ACC78-459D-4D8E-B3BB-4F992645AD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ABD317-0EB3-44DD-8191-43F7C8DC0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1143000"/>
            <a:ext cx="6857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E05B87A-40A9-4094-B6E3-CDB96B209C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846124" cy="6860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2A2377-B1BA-4994-9E94-89A24DC21A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846124" cy="686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2EF32BB-7C37-4A51-AC7B-768BB29C50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334" y="-2114"/>
            <a:ext cx="4844666" cy="685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7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43EA1D-03C1-488C-9324-0A390F51B81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444" y="0"/>
            <a:ext cx="48491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7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D34E6C1-7163-D044-80BC-0552B78CF077}"/>
              </a:ext>
            </a:extLst>
          </p:cNvPr>
          <p:cNvSpPr txBox="1"/>
          <p:nvPr/>
        </p:nvSpPr>
        <p:spPr>
          <a:xfrm>
            <a:off x="3241935" y="4694118"/>
            <a:ext cx="687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B3CAE2"/>
                </a:solidFill>
                <a:latin typeface="Titillium WebSemiBold"/>
              </a:rPr>
              <a:t>Danke für eure Aufmerksamkeit</a:t>
            </a:r>
          </a:p>
        </p:txBody>
      </p:sp>
      <p:pic>
        <p:nvPicPr>
          <p:cNvPr id="6" name="Bild 6" descr="Logo_m21 de weiss_20160310_VV.png">
            <a:extLst>
              <a:ext uri="{FF2B5EF4-FFF2-40B4-BE49-F238E27FC236}">
                <a16:creationId xmlns:a16="http://schemas.microsoft.com/office/drawing/2014/main" id="{89704043-C6BC-D243-BFA9-5C04EF428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35" y="1299884"/>
            <a:ext cx="6577287" cy="21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E898D2-25A0-4A97-B245-AD60C44D89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F53A33-9311-4BD1-8E57-DCECF8034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DAAE27-9C4B-4B0A-B862-B241E872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7FB1DC-D384-49F9-AFE2-539C96510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1143000"/>
            <a:ext cx="6857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80958CBD-0173-46A2-B166-0DBF953F8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4229" y="3175"/>
            <a:ext cx="753291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3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0C32DD-5C57-4EA4-9990-4F30C308C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1"/>
            <a:ext cx="12192000" cy="68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DAAB7B-2CA3-4587-8E97-3C2EAC6F6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14D89B28340E4CB69EE43654522453" ma:contentTypeVersion="16" ma:contentTypeDescription="Ein neues Dokument erstellen." ma:contentTypeScope="" ma:versionID="5c9d91b0c87a34a47f077fe1d730605b">
  <xsd:schema xmlns:xsd="http://www.w3.org/2001/XMLSchema" xmlns:xs="http://www.w3.org/2001/XMLSchema" xmlns:p="http://schemas.microsoft.com/office/2006/metadata/properties" xmlns:ns2="1085d32d-18d2-4efd-81d3-39a398709f54" xmlns:ns3="3fcc10db-b141-46be-9b27-4c396e10b5de" targetNamespace="http://schemas.microsoft.com/office/2006/metadata/properties" ma:root="true" ma:fieldsID="4368e6b813e2698e95239d8807d4e667" ns2:_="" ns3:_="">
    <xsd:import namespace="1085d32d-18d2-4efd-81d3-39a398709f54"/>
    <xsd:import namespace="3fcc10db-b141-46be-9b27-4c396e10b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d32d-18d2-4efd-81d3-39a398709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cd75c157-8818-4a3e-93c0-5332bcaba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10db-b141-46be-9b27-4c396e10b5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ecd400-3071-481d-a7f1-30e0abbc8eff}" ma:internalName="TaxCatchAll" ma:showField="CatchAllData" ma:web="3fcc10db-b141-46be-9b27-4c396e10b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A3885-F1EB-4886-9943-256A70BF8037}"/>
</file>

<file path=customXml/itemProps2.xml><?xml version="1.0" encoding="utf-8"?>
<ds:datastoreItem xmlns:ds="http://schemas.openxmlformats.org/officeDocument/2006/customXml" ds:itemID="{5247DE58-412C-4738-90A8-7E51EBC149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Breitbild</PresentationFormat>
  <Paragraphs>19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Titillium Web</vt:lpstr>
      <vt:lpstr>Titillium WebSemiBold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Basel West</dc:creator>
  <cp:lastModifiedBy>Christian Weber</cp:lastModifiedBy>
  <cp:revision>285</cp:revision>
  <cp:lastPrinted>2018-03-02T09:02:02Z</cp:lastPrinted>
  <dcterms:created xsi:type="dcterms:W3CDTF">2018-02-08T11:04:30Z</dcterms:created>
  <dcterms:modified xsi:type="dcterms:W3CDTF">2022-05-20T09:20:02Z</dcterms:modified>
</cp:coreProperties>
</file>