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4"/>
  </p:notesMasterIdLst>
  <p:handoutMasterIdLst>
    <p:handoutMasterId r:id="rId25"/>
  </p:handoutMasterIdLst>
  <p:sldIdLst>
    <p:sldId id="265" r:id="rId3"/>
    <p:sldId id="417" r:id="rId4"/>
    <p:sldId id="260" r:id="rId5"/>
    <p:sldId id="259" r:id="rId6"/>
    <p:sldId id="418" r:id="rId7"/>
    <p:sldId id="264" r:id="rId8"/>
    <p:sldId id="379" r:id="rId9"/>
    <p:sldId id="389" r:id="rId10"/>
    <p:sldId id="377" r:id="rId11"/>
    <p:sldId id="380" r:id="rId12"/>
    <p:sldId id="381" r:id="rId13"/>
    <p:sldId id="383" r:id="rId14"/>
    <p:sldId id="385" r:id="rId15"/>
    <p:sldId id="405" r:id="rId16"/>
    <p:sldId id="419" r:id="rId17"/>
    <p:sldId id="420" r:id="rId18"/>
    <p:sldId id="327" r:id="rId19"/>
    <p:sldId id="335" r:id="rId20"/>
    <p:sldId id="413" r:id="rId21"/>
    <p:sldId id="416" r:id="rId22"/>
    <p:sldId id="317" r:id="rId2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z Christoph" initials="RC" lastIdx="1" clrIdx="0">
    <p:extLst>
      <p:ext uri="{19B8F6BF-5375-455C-9EA6-DF929625EA0E}">
        <p15:presenceInfo xmlns:p15="http://schemas.microsoft.com/office/powerpoint/2012/main" userId="S-1-5-21-682003330-329068152-1801674531-66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A7"/>
    <a:srgbClr val="336600"/>
    <a:srgbClr val="339933"/>
    <a:srgbClr val="FF9000"/>
    <a:srgbClr val="008000"/>
    <a:srgbClr val="006600"/>
    <a:srgbClr val="00CC00"/>
    <a:srgbClr val="D9B327"/>
    <a:srgbClr val="87BB3E"/>
    <a:srgbClr val="EFEB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40" autoAdjust="0"/>
    <p:restoredTop sz="75926" autoAdjust="0"/>
  </p:normalViewPr>
  <p:slideViewPr>
    <p:cSldViewPr snapToGrid="0" snapToObjects="1">
      <p:cViewPr varScale="1">
        <p:scale>
          <a:sx n="68" d="100"/>
          <a:sy n="68" d="100"/>
        </p:scale>
        <p:origin x="582"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8" d="100"/>
          <a:sy n="88" d="100"/>
        </p:scale>
        <p:origin x="275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C00FE2-714F-4C7A-B842-2660B35979F3}" type="datetimeFigureOut">
              <a:rPr lang="de-DE" smtClean="0"/>
              <a:t>28.06.2021</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A2515F-7DA0-44CA-A90A-1480D43CF737}" type="slidenum">
              <a:rPr lang="de-DE" smtClean="0"/>
              <a:t>‹#›</a:t>
            </a:fld>
            <a:endParaRPr lang="de-DE"/>
          </a:p>
        </p:txBody>
      </p:sp>
    </p:spTree>
    <p:extLst>
      <p:ext uri="{BB962C8B-B14F-4D97-AF65-F5344CB8AC3E}">
        <p14:creationId xmlns:p14="http://schemas.microsoft.com/office/powerpoint/2010/main" val="2431711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B4A4CA-D738-0D43-A19F-24602A07D8CD}" type="datetimeFigureOut">
              <a:rPr lang="de-DE" smtClean="0"/>
              <a:t>28.06.2021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044BE2-2965-2B45-A552-8C586D06EB32}" type="slidenum">
              <a:rPr lang="de-DE" smtClean="0"/>
              <a:t>‹#›</a:t>
            </a:fld>
            <a:endParaRPr lang="de-DE"/>
          </a:p>
        </p:txBody>
      </p:sp>
    </p:spTree>
    <p:extLst>
      <p:ext uri="{BB962C8B-B14F-4D97-AF65-F5344CB8AC3E}">
        <p14:creationId xmlns:p14="http://schemas.microsoft.com/office/powerpoint/2010/main" val="990500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6044BE2-2965-2B45-A552-8C586D06EB32}" type="slidenum">
              <a:rPr lang="de-DE" smtClean="0"/>
              <a:t>1</a:t>
            </a:fld>
            <a:endParaRPr lang="de-DE"/>
          </a:p>
        </p:txBody>
      </p:sp>
    </p:spTree>
    <p:extLst>
      <p:ext uri="{BB962C8B-B14F-4D97-AF65-F5344CB8AC3E}">
        <p14:creationId xmlns:p14="http://schemas.microsoft.com/office/powerpoint/2010/main" val="3310505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Tansania: 60 Millionen Einwohner*innen, darunter leiden 13 Millionen an</a:t>
            </a:r>
            <a:r>
              <a:rPr lang="de-CH" baseline="0" dirty="0"/>
              <a:t> extremer Armut. Darunter leider vor allem Kinder und Jugendliche, da ihnen der Zugang zu Bildung oft versperrt ist. Besonders benachteiligt sind die mehr als eine Million tansanische Kinder, die ohne Eltern aufwachsen. Das HI-Virus ist in Tansania stark verbreitet, rund 24’000 Menschen sterben jährlich wegen Aids. Die elternlosen Kinder finden sich oft in einer prekären Situation wieder und erleben Stigmatisierung und Diskriminierung. </a:t>
            </a:r>
          </a:p>
          <a:p>
            <a:endParaRPr lang="de-CH" baseline="0" dirty="0"/>
          </a:p>
        </p:txBody>
      </p:sp>
      <p:sp>
        <p:nvSpPr>
          <p:cNvPr id="4" name="Foliennummernplatzhalter 3"/>
          <p:cNvSpPr>
            <a:spLocks noGrp="1"/>
          </p:cNvSpPr>
          <p:nvPr>
            <p:ph type="sldNum" sz="quarter" idx="10"/>
          </p:nvPr>
        </p:nvSpPr>
        <p:spPr/>
        <p:txBody>
          <a:bodyPr/>
          <a:lstStyle/>
          <a:p>
            <a:fld id="{36044BE2-2965-2B45-A552-8C586D06EB32}" type="slidenum">
              <a:rPr lang="de-DE" smtClean="0"/>
              <a:t>2</a:t>
            </a:fld>
            <a:endParaRPr lang="de-DE"/>
          </a:p>
        </p:txBody>
      </p:sp>
    </p:spTree>
    <p:extLst>
      <p:ext uri="{BB962C8B-B14F-4D97-AF65-F5344CB8AC3E}">
        <p14:creationId xmlns:p14="http://schemas.microsoft.com/office/powerpoint/2010/main" val="3463281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044BE2-2965-2B45-A552-8C586D06EB32}" type="slidenum">
              <a:rPr lang="de-DE" smtClean="0"/>
              <a:t>5</a:t>
            </a:fld>
            <a:endParaRPr lang="de-DE"/>
          </a:p>
        </p:txBody>
      </p:sp>
    </p:spTree>
    <p:extLst>
      <p:ext uri="{BB962C8B-B14F-4D97-AF65-F5344CB8AC3E}">
        <p14:creationId xmlns:p14="http://schemas.microsoft.com/office/powerpoint/2010/main" val="2912244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4294967295"/>
          </p:nvPr>
        </p:nvSpPr>
        <p:spPr bwMode="auto">
          <a:xfrm>
            <a:off x="5622925" y="6334125"/>
            <a:ext cx="4302125" cy="33337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rgbClr val="000000"/>
                </a:solidFill>
                <a:latin typeface="Times" charset="0"/>
                <a:ea typeface="MS PGothic" charset="0"/>
                <a:cs typeface="MS PGothic" charset="0"/>
                <a:sym typeface="Times" charset="0"/>
              </a:defRPr>
            </a:lvl1pPr>
            <a:lvl2pPr marL="742950" indent="-285750" eaLnBrk="0" hangingPunct="0">
              <a:defRPr sz="2400">
                <a:solidFill>
                  <a:srgbClr val="000000"/>
                </a:solidFill>
                <a:latin typeface="Times" charset="0"/>
                <a:ea typeface="MS PGothic" charset="0"/>
                <a:cs typeface="MS PGothic" charset="0"/>
                <a:sym typeface="Times" charset="0"/>
              </a:defRPr>
            </a:lvl2pPr>
            <a:lvl3pPr marL="1143000" indent="-228600" eaLnBrk="0" hangingPunct="0">
              <a:defRPr sz="2400">
                <a:solidFill>
                  <a:srgbClr val="000000"/>
                </a:solidFill>
                <a:latin typeface="Times" charset="0"/>
                <a:ea typeface="MS PGothic" charset="0"/>
                <a:cs typeface="MS PGothic" charset="0"/>
                <a:sym typeface="Times" charset="0"/>
              </a:defRPr>
            </a:lvl3pPr>
            <a:lvl4pPr marL="1600200" indent="-228600" eaLnBrk="0" hangingPunct="0">
              <a:defRPr sz="2400">
                <a:solidFill>
                  <a:srgbClr val="000000"/>
                </a:solidFill>
                <a:latin typeface="Times" charset="0"/>
                <a:ea typeface="MS PGothic" charset="0"/>
                <a:cs typeface="MS PGothic" charset="0"/>
                <a:sym typeface="Times" charset="0"/>
              </a:defRPr>
            </a:lvl4pPr>
            <a:lvl5pPr marL="2057400" indent="-228600" eaLnBrk="0" hangingPunct="0">
              <a:defRPr sz="2400">
                <a:solidFill>
                  <a:srgbClr val="000000"/>
                </a:solidFill>
                <a:latin typeface="Times" charset="0"/>
                <a:ea typeface="MS PGothic" charset="0"/>
                <a:cs typeface="MS PGothic" charset="0"/>
                <a:sym typeface="Times" charset="0"/>
              </a:defRPr>
            </a:lvl5pPr>
            <a:lvl6pPr marL="2514600" indent="-228600" eaLnBrk="0" fontAlgn="base" hangingPunct="0">
              <a:spcBef>
                <a:spcPct val="0"/>
              </a:spcBef>
              <a:spcAft>
                <a:spcPct val="0"/>
              </a:spcAft>
              <a:defRPr sz="2400">
                <a:solidFill>
                  <a:srgbClr val="000000"/>
                </a:solidFill>
                <a:latin typeface="Times" charset="0"/>
                <a:ea typeface="MS PGothic" charset="0"/>
                <a:cs typeface="MS PGothic" charset="0"/>
                <a:sym typeface="Times" charset="0"/>
              </a:defRPr>
            </a:lvl6pPr>
            <a:lvl7pPr marL="2971800" indent="-228600" eaLnBrk="0" fontAlgn="base" hangingPunct="0">
              <a:spcBef>
                <a:spcPct val="0"/>
              </a:spcBef>
              <a:spcAft>
                <a:spcPct val="0"/>
              </a:spcAft>
              <a:defRPr sz="2400">
                <a:solidFill>
                  <a:srgbClr val="000000"/>
                </a:solidFill>
                <a:latin typeface="Times" charset="0"/>
                <a:ea typeface="MS PGothic" charset="0"/>
                <a:cs typeface="MS PGothic" charset="0"/>
                <a:sym typeface="Times" charset="0"/>
              </a:defRPr>
            </a:lvl7pPr>
            <a:lvl8pPr marL="3429000" indent="-228600" eaLnBrk="0" fontAlgn="base" hangingPunct="0">
              <a:spcBef>
                <a:spcPct val="0"/>
              </a:spcBef>
              <a:spcAft>
                <a:spcPct val="0"/>
              </a:spcAft>
              <a:defRPr sz="2400">
                <a:solidFill>
                  <a:srgbClr val="000000"/>
                </a:solidFill>
                <a:latin typeface="Times" charset="0"/>
                <a:ea typeface="MS PGothic" charset="0"/>
                <a:cs typeface="MS PGothic" charset="0"/>
                <a:sym typeface="Times" charset="0"/>
              </a:defRPr>
            </a:lvl8pPr>
            <a:lvl9pPr marL="3886200" indent="-228600" eaLnBrk="0" fontAlgn="base" hangingPunct="0">
              <a:spcBef>
                <a:spcPct val="0"/>
              </a:spcBef>
              <a:spcAft>
                <a:spcPct val="0"/>
              </a:spcAft>
              <a:defRPr sz="2400">
                <a:solidFill>
                  <a:srgbClr val="000000"/>
                </a:solidFill>
                <a:latin typeface="Times" charset="0"/>
                <a:ea typeface="MS PGothic" charset="0"/>
                <a:cs typeface="MS PGothic" charset="0"/>
                <a:sym typeface="Times" charset="0"/>
              </a:defRPr>
            </a:lvl9pPr>
          </a:lstStyle>
          <a:p>
            <a:pPr eaLnBrk="1" hangingPunct="1"/>
            <a:fld id="{D2E2A6B6-DFBB-0C47-8722-BD3ED7A37A9F}" type="slidenum">
              <a:rPr lang="de-DE"/>
              <a:pPr eaLnBrk="1" hangingPunct="1"/>
              <a:t>10</a:t>
            </a:fld>
            <a:endParaRPr lang="de-DE"/>
          </a:p>
        </p:txBody>
      </p:sp>
      <p:sp>
        <p:nvSpPr>
          <p:cNvPr id="3031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3107" name="Rectangle 3"/>
          <p:cNvSpPr>
            <a:spLocks noGrp="1" noChangeArrowheads="1"/>
          </p:cNvSpPr>
          <p:nvPr>
            <p:ph type="body" idx="1"/>
          </p:nvPr>
        </p:nvSpPr>
        <p:spPr/>
        <p:txBody>
          <a:bodyPr/>
          <a:lstStyle/>
          <a:p>
            <a:pPr>
              <a:defRPr/>
            </a:pPr>
            <a:endParaRPr lang="de-DE">
              <a:cs typeface="+mn-cs"/>
            </a:endParaRPr>
          </a:p>
        </p:txBody>
      </p:sp>
    </p:spTree>
    <p:extLst>
      <p:ext uri="{BB962C8B-B14F-4D97-AF65-F5344CB8AC3E}">
        <p14:creationId xmlns:p14="http://schemas.microsoft.com/office/powerpoint/2010/main" val="1759016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4294967295"/>
          </p:nvPr>
        </p:nvSpPr>
        <p:spPr bwMode="auto">
          <a:xfrm>
            <a:off x="5622925" y="6334125"/>
            <a:ext cx="4302125" cy="33337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rgbClr val="000000"/>
                </a:solidFill>
                <a:latin typeface="Times" charset="0"/>
                <a:ea typeface="MS PGothic" charset="0"/>
                <a:cs typeface="MS PGothic" charset="0"/>
                <a:sym typeface="Times" charset="0"/>
              </a:defRPr>
            </a:lvl1pPr>
            <a:lvl2pPr marL="742950" indent="-285750" eaLnBrk="0" hangingPunct="0">
              <a:defRPr sz="2400">
                <a:solidFill>
                  <a:srgbClr val="000000"/>
                </a:solidFill>
                <a:latin typeface="Times" charset="0"/>
                <a:ea typeface="MS PGothic" charset="0"/>
                <a:cs typeface="MS PGothic" charset="0"/>
                <a:sym typeface="Times" charset="0"/>
              </a:defRPr>
            </a:lvl2pPr>
            <a:lvl3pPr marL="1143000" indent="-228600" eaLnBrk="0" hangingPunct="0">
              <a:defRPr sz="2400">
                <a:solidFill>
                  <a:srgbClr val="000000"/>
                </a:solidFill>
                <a:latin typeface="Times" charset="0"/>
                <a:ea typeface="MS PGothic" charset="0"/>
                <a:cs typeface="MS PGothic" charset="0"/>
                <a:sym typeface="Times" charset="0"/>
              </a:defRPr>
            </a:lvl3pPr>
            <a:lvl4pPr marL="1600200" indent="-228600" eaLnBrk="0" hangingPunct="0">
              <a:defRPr sz="2400">
                <a:solidFill>
                  <a:srgbClr val="000000"/>
                </a:solidFill>
                <a:latin typeface="Times" charset="0"/>
                <a:ea typeface="MS PGothic" charset="0"/>
                <a:cs typeface="MS PGothic" charset="0"/>
                <a:sym typeface="Times" charset="0"/>
              </a:defRPr>
            </a:lvl4pPr>
            <a:lvl5pPr marL="2057400" indent="-228600" eaLnBrk="0" hangingPunct="0">
              <a:defRPr sz="2400">
                <a:solidFill>
                  <a:srgbClr val="000000"/>
                </a:solidFill>
                <a:latin typeface="Times" charset="0"/>
                <a:ea typeface="MS PGothic" charset="0"/>
                <a:cs typeface="MS PGothic" charset="0"/>
                <a:sym typeface="Times" charset="0"/>
              </a:defRPr>
            </a:lvl5pPr>
            <a:lvl6pPr marL="2514600" indent="-228600" eaLnBrk="0" fontAlgn="base" hangingPunct="0">
              <a:spcBef>
                <a:spcPct val="0"/>
              </a:spcBef>
              <a:spcAft>
                <a:spcPct val="0"/>
              </a:spcAft>
              <a:defRPr sz="2400">
                <a:solidFill>
                  <a:srgbClr val="000000"/>
                </a:solidFill>
                <a:latin typeface="Times" charset="0"/>
                <a:ea typeface="MS PGothic" charset="0"/>
                <a:cs typeface="MS PGothic" charset="0"/>
                <a:sym typeface="Times" charset="0"/>
              </a:defRPr>
            </a:lvl6pPr>
            <a:lvl7pPr marL="2971800" indent="-228600" eaLnBrk="0" fontAlgn="base" hangingPunct="0">
              <a:spcBef>
                <a:spcPct val="0"/>
              </a:spcBef>
              <a:spcAft>
                <a:spcPct val="0"/>
              </a:spcAft>
              <a:defRPr sz="2400">
                <a:solidFill>
                  <a:srgbClr val="000000"/>
                </a:solidFill>
                <a:latin typeface="Times" charset="0"/>
                <a:ea typeface="MS PGothic" charset="0"/>
                <a:cs typeface="MS PGothic" charset="0"/>
                <a:sym typeface="Times" charset="0"/>
              </a:defRPr>
            </a:lvl7pPr>
            <a:lvl8pPr marL="3429000" indent="-228600" eaLnBrk="0" fontAlgn="base" hangingPunct="0">
              <a:spcBef>
                <a:spcPct val="0"/>
              </a:spcBef>
              <a:spcAft>
                <a:spcPct val="0"/>
              </a:spcAft>
              <a:defRPr sz="2400">
                <a:solidFill>
                  <a:srgbClr val="000000"/>
                </a:solidFill>
                <a:latin typeface="Times" charset="0"/>
                <a:ea typeface="MS PGothic" charset="0"/>
                <a:cs typeface="MS PGothic" charset="0"/>
                <a:sym typeface="Times" charset="0"/>
              </a:defRPr>
            </a:lvl8pPr>
            <a:lvl9pPr marL="3886200" indent="-228600" eaLnBrk="0" fontAlgn="base" hangingPunct="0">
              <a:spcBef>
                <a:spcPct val="0"/>
              </a:spcBef>
              <a:spcAft>
                <a:spcPct val="0"/>
              </a:spcAft>
              <a:defRPr sz="2400">
                <a:solidFill>
                  <a:srgbClr val="000000"/>
                </a:solidFill>
                <a:latin typeface="Times" charset="0"/>
                <a:ea typeface="MS PGothic" charset="0"/>
                <a:cs typeface="MS PGothic" charset="0"/>
                <a:sym typeface="Times" charset="0"/>
              </a:defRPr>
            </a:lvl9pPr>
          </a:lstStyle>
          <a:p>
            <a:pPr eaLnBrk="1" hangingPunct="1"/>
            <a:fld id="{56308943-E6F3-4D42-80A4-E19F3EA9527F}" type="slidenum">
              <a:rPr lang="de-DE"/>
              <a:pPr eaLnBrk="1" hangingPunct="1"/>
              <a:t>11</a:t>
            </a:fld>
            <a:endParaRPr lang="de-DE"/>
          </a:p>
        </p:txBody>
      </p:sp>
      <p:sp>
        <p:nvSpPr>
          <p:cNvPr id="3031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3107" name="Rectangle 3"/>
          <p:cNvSpPr>
            <a:spLocks noGrp="1" noChangeArrowheads="1"/>
          </p:cNvSpPr>
          <p:nvPr>
            <p:ph type="body" idx="1"/>
          </p:nvPr>
        </p:nvSpPr>
        <p:spPr/>
        <p:txBody>
          <a:bodyPr/>
          <a:lstStyle/>
          <a:p>
            <a:pPr>
              <a:defRPr/>
            </a:pPr>
            <a:endParaRPr lang="de-DE">
              <a:cs typeface="+mn-cs"/>
            </a:endParaRPr>
          </a:p>
        </p:txBody>
      </p:sp>
    </p:spTree>
    <p:extLst>
      <p:ext uri="{BB962C8B-B14F-4D97-AF65-F5344CB8AC3E}">
        <p14:creationId xmlns:p14="http://schemas.microsoft.com/office/powerpoint/2010/main" val="2219939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4294967295"/>
          </p:nvPr>
        </p:nvSpPr>
        <p:spPr bwMode="auto">
          <a:xfrm>
            <a:off x="5622925" y="6334125"/>
            <a:ext cx="4302125" cy="33337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rgbClr val="000000"/>
                </a:solidFill>
                <a:latin typeface="Times" charset="0"/>
                <a:ea typeface="MS PGothic" charset="0"/>
                <a:cs typeface="MS PGothic" charset="0"/>
                <a:sym typeface="Times" charset="0"/>
              </a:defRPr>
            </a:lvl1pPr>
            <a:lvl2pPr marL="742950" indent="-285750" eaLnBrk="0" hangingPunct="0">
              <a:defRPr sz="2400">
                <a:solidFill>
                  <a:srgbClr val="000000"/>
                </a:solidFill>
                <a:latin typeface="Times" charset="0"/>
                <a:ea typeface="MS PGothic" charset="0"/>
                <a:cs typeface="MS PGothic" charset="0"/>
                <a:sym typeface="Times" charset="0"/>
              </a:defRPr>
            </a:lvl2pPr>
            <a:lvl3pPr marL="1143000" indent="-228600" eaLnBrk="0" hangingPunct="0">
              <a:defRPr sz="2400">
                <a:solidFill>
                  <a:srgbClr val="000000"/>
                </a:solidFill>
                <a:latin typeface="Times" charset="0"/>
                <a:ea typeface="MS PGothic" charset="0"/>
                <a:cs typeface="MS PGothic" charset="0"/>
                <a:sym typeface="Times" charset="0"/>
              </a:defRPr>
            </a:lvl3pPr>
            <a:lvl4pPr marL="1600200" indent="-228600" eaLnBrk="0" hangingPunct="0">
              <a:defRPr sz="2400">
                <a:solidFill>
                  <a:srgbClr val="000000"/>
                </a:solidFill>
                <a:latin typeface="Times" charset="0"/>
                <a:ea typeface="MS PGothic" charset="0"/>
                <a:cs typeface="MS PGothic" charset="0"/>
                <a:sym typeface="Times" charset="0"/>
              </a:defRPr>
            </a:lvl4pPr>
            <a:lvl5pPr marL="2057400" indent="-228600" eaLnBrk="0" hangingPunct="0">
              <a:defRPr sz="2400">
                <a:solidFill>
                  <a:srgbClr val="000000"/>
                </a:solidFill>
                <a:latin typeface="Times" charset="0"/>
                <a:ea typeface="MS PGothic" charset="0"/>
                <a:cs typeface="MS PGothic" charset="0"/>
                <a:sym typeface="Times" charset="0"/>
              </a:defRPr>
            </a:lvl5pPr>
            <a:lvl6pPr marL="2514600" indent="-228600" eaLnBrk="0" fontAlgn="base" hangingPunct="0">
              <a:spcBef>
                <a:spcPct val="0"/>
              </a:spcBef>
              <a:spcAft>
                <a:spcPct val="0"/>
              </a:spcAft>
              <a:defRPr sz="2400">
                <a:solidFill>
                  <a:srgbClr val="000000"/>
                </a:solidFill>
                <a:latin typeface="Times" charset="0"/>
                <a:ea typeface="MS PGothic" charset="0"/>
                <a:cs typeface="MS PGothic" charset="0"/>
                <a:sym typeface="Times" charset="0"/>
              </a:defRPr>
            </a:lvl6pPr>
            <a:lvl7pPr marL="2971800" indent="-228600" eaLnBrk="0" fontAlgn="base" hangingPunct="0">
              <a:spcBef>
                <a:spcPct val="0"/>
              </a:spcBef>
              <a:spcAft>
                <a:spcPct val="0"/>
              </a:spcAft>
              <a:defRPr sz="2400">
                <a:solidFill>
                  <a:srgbClr val="000000"/>
                </a:solidFill>
                <a:latin typeface="Times" charset="0"/>
                <a:ea typeface="MS PGothic" charset="0"/>
                <a:cs typeface="MS PGothic" charset="0"/>
                <a:sym typeface="Times" charset="0"/>
              </a:defRPr>
            </a:lvl7pPr>
            <a:lvl8pPr marL="3429000" indent="-228600" eaLnBrk="0" fontAlgn="base" hangingPunct="0">
              <a:spcBef>
                <a:spcPct val="0"/>
              </a:spcBef>
              <a:spcAft>
                <a:spcPct val="0"/>
              </a:spcAft>
              <a:defRPr sz="2400">
                <a:solidFill>
                  <a:srgbClr val="000000"/>
                </a:solidFill>
                <a:latin typeface="Times" charset="0"/>
                <a:ea typeface="MS PGothic" charset="0"/>
                <a:cs typeface="MS PGothic" charset="0"/>
                <a:sym typeface="Times" charset="0"/>
              </a:defRPr>
            </a:lvl8pPr>
            <a:lvl9pPr marL="3886200" indent="-228600" eaLnBrk="0" fontAlgn="base" hangingPunct="0">
              <a:spcBef>
                <a:spcPct val="0"/>
              </a:spcBef>
              <a:spcAft>
                <a:spcPct val="0"/>
              </a:spcAft>
              <a:defRPr sz="2400">
                <a:solidFill>
                  <a:srgbClr val="000000"/>
                </a:solidFill>
                <a:latin typeface="Times" charset="0"/>
                <a:ea typeface="MS PGothic" charset="0"/>
                <a:cs typeface="MS PGothic" charset="0"/>
                <a:sym typeface="Times" charset="0"/>
              </a:defRPr>
            </a:lvl9pPr>
          </a:lstStyle>
          <a:p>
            <a:pPr eaLnBrk="1" hangingPunct="1"/>
            <a:fld id="{5819D04D-E81E-9641-B295-8456294BD853}" type="slidenum">
              <a:rPr lang="de-DE"/>
              <a:pPr eaLnBrk="1" hangingPunct="1"/>
              <a:t>12</a:t>
            </a:fld>
            <a:endParaRPr lang="de-DE"/>
          </a:p>
        </p:txBody>
      </p:sp>
      <p:sp>
        <p:nvSpPr>
          <p:cNvPr id="3031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3107" name="Rectangle 3"/>
          <p:cNvSpPr>
            <a:spLocks noGrp="1" noChangeArrowheads="1"/>
          </p:cNvSpPr>
          <p:nvPr>
            <p:ph type="body" idx="1"/>
          </p:nvPr>
        </p:nvSpPr>
        <p:spPr/>
        <p:txBody>
          <a:bodyPr/>
          <a:lstStyle/>
          <a:p>
            <a:pPr>
              <a:defRPr/>
            </a:pPr>
            <a:endParaRPr lang="de-DE">
              <a:cs typeface="+mn-cs"/>
            </a:endParaRPr>
          </a:p>
        </p:txBody>
      </p:sp>
    </p:spTree>
    <p:extLst>
      <p:ext uri="{BB962C8B-B14F-4D97-AF65-F5344CB8AC3E}">
        <p14:creationId xmlns:p14="http://schemas.microsoft.com/office/powerpoint/2010/main" val="658235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aseline="0" dirty="0"/>
              <a:t>Eine verlässliche Stütze ist die Herrnhuter Brüdergemeine, deren Südprovinz und Südwestprovinz seit Jahrzehnten Partnerkirchen von Mission 21 sind. Sie unterstützen Waisenkinder in der Stadt </a:t>
            </a:r>
            <a:r>
              <a:rPr lang="de-CH" baseline="0" dirty="0" err="1"/>
              <a:t>Mbeya</a:t>
            </a:r>
            <a:r>
              <a:rPr lang="de-CH" baseline="0" dirty="0"/>
              <a:t> sowie in der teils schwer zugänglichen ländlichen Umgebung von </a:t>
            </a:r>
            <a:r>
              <a:rPr lang="de-CH" baseline="0" dirty="0" err="1"/>
              <a:t>Rungwe</a:t>
            </a:r>
            <a:r>
              <a:rPr lang="de-CH" baseline="0" dirty="0"/>
              <a:t>, </a:t>
            </a:r>
            <a:r>
              <a:rPr lang="de-CH" baseline="0" dirty="0" err="1"/>
              <a:t>Matema</a:t>
            </a:r>
            <a:r>
              <a:rPr lang="de-CH" baseline="0" dirty="0"/>
              <a:t> und </a:t>
            </a:r>
            <a:r>
              <a:rPr lang="de-CH" baseline="0" dirty="0" err="1"/>
              <a:t>Isoko</a:t>
            </a:r>
            <a:r>
              <a:rPr lang="de-CH" baseline="0" dirty="0"/>
              <a:t>. Rund 650 benachteiligte Kinder und Jugendliche können dadurch zur Schule, erhalten Schulmaterial und Uniformen und die nötigen Schulgebühren für Sekundar- und Berufsschulen. Die Waisen werden krankenversichert und regelmässig medizinisch und psychosozial betreut. </a:t>
            </a:r>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44BE2-2965-2B45-A552-8C586D06EB3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467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6044BE2-2965-2B45-A552-8C586D06EB32}" type="slidenum">
              <a:rPr lang="de-DE" smtClean="0"/>
              <a:t>18</a:t>
            </a:fld>
            <a:endParaRPr lang="de-DE"/>
          </a:p>
        </p:txBody>
      </p:sp>
    </p:spTree>
    <p:extLst>
      <p:ext uri="{BB962C8B-B14F-4D97-AF65-F5344CB8AC3E}">
        <p14:creationId xmlns:p14="http://schemas.microsoft.com/office/powerpoint/2010/main" val="3801912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6044BE2-2965-2B45-A552-8C586D06EB32}" type="slidenum">
              <a:rPr lang="de-DE" smtClean="0"/>
              <a:t>21</a:t>
            </a:fld>
            <a:endParaRPr lang="de-DE"/>
          </a:p>
        </p:txBody>
      </p:sp>
    </p:spTree>
    <p:extLst>
      <p:ext uri="{BB962C8B-B14F-4D97-AF65-F5344CB8AC3E}">
        <p14:creationId xmlns:p14="http://schemas.microsoft.com/office/powerpoint/2010/main" val="3120770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D73B2E-FBD3-5547-97F1-5406C29A084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96CCCB6-FAF3-7B40-B79C-1209D76D7DF0}"/>
              </a:ext>
            </a:extLst>
          </p:cNvPr>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61937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968A38D-CA59-9546-84B0-83904DC5904A}"/>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3" name="Fußzeilenplatzhalter 2">
            <a:extLst>
              <a:ext uri="{FF2B5EF4-FFF2-40B4-BE49-F238E27FC236}">
                <a16:creationId xmlns:a16="http://schemas.microsoft.com/office/drawing/2014/main" id="{7BD2D4F4-11DB-9449-9E51-231BF703E9C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C8C74061-8FD3-1B4B-BD8A-F33A33DEFE54}"/>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4166301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45E7AC-2BEA-2946-BAF1-10CEEBD1A3F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0BFF0F17-A1DE-0F49-99D7-B80C768BB8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D42C55A8-B44A-8F48-BE32-4190E3332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a:extLst>
              <a:ext uri="{FF2B5EF4-FFF2-40B4-BE49-F238E27FC236}">
                <a16:creationId xmlns:a16="http://schemas.microsoft.com/office/drawing/2014/main" id="{C4F1B8C2-6B6D-154C-B6DD-A4F27D8AD1F0}"/>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6" name="Fußzeilenplatzhalter 5">
            <a:extLst>
              <a:ext uri="{FF2B5EF4-FFF2-40B4-BE49-F238E27FC236}">
                <a16:creationId xmlns:a16="http://schemas.microsoft.com/office/drawing/2014/main" id="{9F7D40D8-6BBE-484F-B8EB-629545E9319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A30207B-4A1B-3145-9557-D84C24A8E57D}"/>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3744252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5EBF14-B495-7E4A-B0C9-CE80ED5BBC9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5CD88D8-215F-EE47-9B26-D659EA59B2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84517516-BA21-D744-ADD1-5ACC18483E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a:extLst>
              <a:ext uri="{FF2B5EF4-FFF2-40B4-BE49-F238E27FC236}">
                <a16:creationId xmlns:a16="http://schemas.microsoft.com/office/drawing/2014/main" id="{B5446A87-479A-5F4F-ADC9-41FA2161D94C}"/>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6" name="Fußzeilenplatzhalter 5">
            <a:extLst>
              <a:ext uri="{FF2B5EF4-FFF2-40B4-BE49-F238E27FC236}">
                <a16:creationId xmlns:a16="http://schemas.microsoft.com/office/drawing/2014/main" id="{4C8A2C6F-5D5F-0B41-B98B-FD23F860744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A094D1B-2721-4B48-ACA8-0A443B154816}"/>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640103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E19807-0217-1047-805C-3FA8E77AA47F}"/>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3915D8B5-247E-0D42-8461-C287A41378FC}"/>
              </a:ext>
            </a:extLst>
          </p:cNvPr>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70C5E6C-0CE3-CA41-BBF2-EFB04D520162}"/>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5" name="Fußzeilenplatzhalter 4">
            <a:extLst>
              <a:ext uri="{FF2B5EF4-FFF2-40B4-BE49-F238E27FC236}">
                <a16:creationId xmlns:a16="http://schemas.microsoft.com/office/drawing/2014/main" id="{1634177C-83DD-BD44-BB2F-1D2C7D8F495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5837B88-6D59-8D42-AFE9-47A1E8037503}"/>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3849957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6793415-7A9E-2641-AA18-80B6771B1846}"/>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70CA8AB4-E0A7-A048-9C44-FAF6CEFFD6B9}"/>
              </a:ext>
            </a:extLst>
          </p:cNvPr>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5186F09-30CF-6C47-B963-C165C9158C7F}"/>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5" name="Fußzeilenplatzhalter 4">
            <a:extLst>
              <a:ext uri="{FF2B5EF4-FFF2-40B4-BE49-F238E27FC236}">
                <a16:creationId xmlns:a16="http://schemas.microsoft.com/office/drawing/2014/main" id="{F2A8355F-43DD-B241-8B36-C83D5965894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D40F54F-8395-E942-BFE7-A843ABD585DB}"/>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689424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1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Datumsplatzhalter 5">
            <a:extLst>
              <a:ext uri="{FF2B5EF4-FFF2-40B4-BE49-F238E27FC236}">
                <a16:creationId xmlns:a16="http://schemas.microsoft.com/office/drawing/2014/main" id="{37BF9B89-47A5-4C98-949D-C7713C771E4A}"/>
              </a:ext>
            </a:extLst>
          </p:cNvPr>
          <p:cNvSpPr>
            <a:spLocks noGrp="1"/>
          </p:cNvSpPr>
          <p:nvPr>
            <p:ph type="dt" sz="half" idx="10"/>
          </p:nvPr>
        </p:nvSpPr>
        <p:spPr/>
        <p:txBody>
          <a:bodyPr/>
          <a:lstStyle/>
          <a:p>
            <a:endParaRPr lang="de-DE" dirty="0"/>
          </a:p>
        </p:txBody>
      </p:sp>
      <p:sp>
        <p:nvSpPr>
          <p:cNvPr id="7" name="Fußzeilenplatzhalter 6">
            <a:extLst>
              <a:ext uri="{FF2B5EF4-FFF2-40B4-BE49-F238E27FC236}">
                <a16:creationId xmlns:a16="http://schemas.microsoft.com/office/drawing/2014/main" id="{D5956F5D-E7A1-47FB-A03A-E2A0470765CF}"/>
              </a:ext>
            </a:extLst>
          </p:cNvPr>
          <p:cNvSpPr>
            <a:spLocks noGrp="1"/>
          </p:cNvSpPr>
          <p:nvPr>
            <p:ph type="ftr" sz="quarter" idx="11"/>
          </p:nvPr>
        </p:nvSpPr>
        <p:spPr/>
        <p:txBody>
          <a:bodyPr/>
          <a:lstStyle/>
          <a:p>
            <a:endParaRPr lang="de-DE"/>
          </a:p>
        </p:txBody>
      </p:sp>
      <p:sp>
        <p:nvSpPr>
          <p:cNvPr id="8" name="Foliennummernplatzhalter 7">
            <a:extLst>
              <a:ext uri="{FF2B5EF4-FFF2-40B4-BE49-F238E27FC236}">
                <a16:creationId xmlns:a16="http://schemas.microsoft.com/office/drawing/2014/main" id="{B534B909-7718-4224-8D7E-D17BEBA029CB}"/>
              </a:ext>
            </a:extLst>
          </p:cNvPr>
          <p:cNvSpPr>
            <a:spLocks noGrp="1"/>
          </p:cNvSpPr>
          <p:nvPr>
            <p:ph type="sldNum" sz="quarter" idx="12"/>
          </p:nvPr>
        </p:nvSpPr>
        <p:spPr/>
        <p:txBody>
          <a:bodyPr/>
          <a:lstStyle/>
          <a:p>
            <a:endParaRPr lang="de-DE" dirty="0"/>
          </a:p>
        </p:txBody>
      </p:sp>
      <p:pic>
        <p:nvPicPr>
          <p:cNvPr id="9" name="Grafik 8">
            <a:extLst>
              <a:ext uri="{FF2B5EF4-FFF2-40B4-BE49-F238E27FC236}">
                <a16:creationId xmlns:a16="http://schemas.microsoft.com/office/drawing/2014/main" id="{DD74D7D5-2CDB-4FF0-9D09-36BE9F002F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6696" y="5930811"/>
            <a:ext cx="1824304" cy="608101"/>
          </a:xfrm>
          <a:prstGeom prst="rect">
            <a:avLst/>
          </a:prstGeom>
        </p:spPr>
      </p:pic>
    </p:spTree>
    <p:extLst>
      <p:ext uri="{BB962C8B-B14F-4D97-AF65-F5344CB8AC3E}">
        <p14:creationId xmlns:p14="http://schemas.microsoft.com/office/powerpoint/2010/main" val="152710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83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B94E4A-8D70-2040-89BD-887BF66DFD6F}"/>
              </a:ext>
            </a:extLst>
          </p:cNvPr>
          <p:cNvSpPr>
            <a:spLocks noGrp="1"/>
          </p:cNvSpPr>
          <p:nvPr>
            <p:ph type="ctrTitle"/>
          </p:nvPr>
        </p:nvSpPr>
        <p:spPr>
          <a:xfrm>
            <a:off x="1524000" y="1122363"/>
            <a:ext cx="9144000" cy="2387600"/>
          </a:xfrm>
        </p:spPr>
        <p:txBody>
          <a:bodyPr anchor="b"/>
          <a:lstStyle>
            <a:lvl1pPr algn="ctr">
              <a:defRPr sz="6000"/>
            </a:lvl1pPr>
          </a:lstStyle>
          <a:p>
            <a:r>
              <a:rPr lang="de-DE" dirty="0"/>
              <a:t>Mastertitelformat bearbeiten</a:t>
            </a:r>
          </a:p>
        </p:txBody>
      </p:sp>
      <p:sp>
        <p:nvSpPr>
          <p:cNvPr id="3" name="Untertitel 2">
            <a:extLst>
              <a:ext uri="{FF2B5EF4-FFF2-40B4-BE49-F238E27FC236}">
                <a16:creationId xmlns:a16="http://schemas.microsoft.com/office/drawing/2014/main" id="{7AB6D05B-E9CA-DD4A-AF6B-6E52F3E4D5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3CBB52D6-FDC5-7545-AE35-59043AD51BD9}"/>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5" name="Fußzeilenplatzhalter 4">
            <a:extLst>
              <a:ext uri="{FF2B5EF4-FFF2-40B4-BE49-F238E27FC236}">
                <a16:creationId xmlns:a16="http://schemas.microsoft.com/office/drawing/2014/main" id="{B5DA0E47-D90E-3440-B16A-4661C8FA3E5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8FE02C1-F7C8-164B-BE19-9EFFFAD4C25A}"/>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2223904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D73B2E-FBD3-5547-97F1-5406C29A084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96CCCB6-FAF3-7B40-B79C-1209D76D7DF0}"/>
              </a:ext>
            </a:extLst>
          </p:cNvPr>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671D7F0-29FD-8C45-8203-6345B7240288}"/>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5" name="Fußzeilenplatzhalter 4">
            <a:extLst>
              <a:ext uri="{FF2B5EF4-FFF2-40B4-BE49-F238E27FC236}">
                <a16:creationId xmlns:a16="http://schemas.microsoft.com/office/drawing/2014/main" id="{FC9E0BD5-C54C-8D45-91AC-35FC1B2BDCA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7DC9A3B-7962-C449-8658-D9679138A33F}"/>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4279621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C00B61-C468-9944-8AD4-45C1F9E6A08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70134AC-5489-C949-91AF-82E298453B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a:extLst>
              <a:ext uri="{FF2B5EF4-FFF2-40B4-BE49-F238E27FC236}">
                <a16:creationId xmlns:a16="http://schemas.microsoft.com/office/drawing/2014/main" id="{D22B8FF0-7DAB-3644-B92B-C8A57BA8B04E}"/>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5" name="Fußzeilenplatzhalter 4">
            <a:extLst>
              <a:ext uri="{FF2B5EF4-FFF2-40B4-BE49-F238E27FC236}">
                <a16:creationId xmlns:a16="http://schemas.microsoft.com/office/drawing/2014/main" id="{34113A2C-65A0-594B-9E2D-D0A954F2373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FD49D9E-A66E-4C45-8869-93BC37326FB2}"/>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2344978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B79AC0-48FE-2C4D-84E3-4B6CDD3ABFA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6F71E87-6068-CC49-9171-028B01B5577A}"/>
              </a:ext>
            </a:extLst>
          </p:cNvPr>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EB38310-A312-E647-B365-7CF44B29E895}"/>
              </a:ext>
            </a:extLst>
          </p:cNvPr>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985F4523-75C4-F84F-BFAD-EFD27C625CE0}"/>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6" name="Fußzeilenplatzhalter 5">
            <a:extLst>
              <a:ext uri="{FF2B5EF4-FFF2-40B4-BE49-F238E27FC236}">
                <a16:creationId xmlns:a16="http://schemas.microsoft.com/office/drawing/2014/main" id="{879C9300-D4EE-8743-9DC6-0C9E7F686ED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9045484-338F-114C-85CF-0936017FA35D}"/>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2978696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52B88C-57E7-654B-93EE-5CCACBB6078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DCDFFD99-8ED2-3341-9F47-7C54C13E63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a:extLst>
              <a:ext uri="{FF2B5EF4-FFF2-40B4-BE49-F238E27FC236}">
                <a16:creationId xmlns:a16="http://schemas.microsoft.com/office/drawing/2014/main" id="{B673DA1A-5833-934B-A2B8-7D7C23AD722F}"/>
              </a:ext>
            </a:extLst>
          </p:cNvPr>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4C54C266-088B-8C4E-BDED-021A685C5E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a:extLst>
              <a:ext uri="{FF2B5EF4-FFF2-40B4-BE49-F238E27FC236}">
                <a16:creationId xmlns:a16="http://schemas.microsoft.com/office/drawing/2014/main" id="{FE3C000B-A4FB-AA44-A5E6-C9A9B9E2FA9F}"/>
              </a:ext>
            </a:extLst>
          </p:cNvPr>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0262AC9-AD7A-9D48-881B-CB71E50F30FC}"/>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8" name="Fußzeilenplatzhalter 7">
            <a:extLst>
              <a:ext uri="{FF2B5EF4-FFF2-40B4-BE49-F238E27FC236}">
                <a16:creationId xmlns:a16="http://schemas.microsoft.com/office/drawing/2014/main" id="{2EA1DD8C-28F8-7540-A625-758819113B58}"/>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9C900827-8FD5-C64D-A952-97A396FDFA9E}"/>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903444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7606D2-A000-0040-A0D9-0755A58FD5D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B33FBB4-0A62-DB43-A9B2-8560805FF108}"/>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4" name="Fußzeilenplatzhalter 3">
            <a:extLst>
              <a:ext uri="{FF2B5EF4-FFF2-40B4-BE49-F238E27FC236}">
                <a16:creationId xmlns:a16="http://schemas.microsoft.com/office/drawing/2014/main" id="{F0527829-3F48-6446-B2A1-9AD9AC6C69B6}"/>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BDCE0570-72EE-0947-8030-72067B223173}"/>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35662805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132A9F1-E683-8744-AC85-FEBAEFF8D3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49AE9C11-E348-3044-A2F3-D43246409E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40318AB1-5D04-6646-8905-F1A45C4CDE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tillium Web" pitchFamily="2" charset="77"/>
              </a:defRPr>
            </a:lvl1pPr>
          </a:lstStyle>
          <a:p>
            <a:fld id="{872F3F78-D4CE-1548-A048-C10003193DAE}" type="datetimeFigureOut">
              <a:rPr lang="de-DE" smtClean="0"/>
              <a:pPr/>
              <a:t>28.06.2021</a:t>
            </a:fld>
            <a:endParaRPr lang="de-DE"/>
          </a:p>
        </p:txBody>
      </p:sp>
      <p:sp>
        <p:nvSpPr>
          <p:cNvPr id="5" name="Fußzeilenplatzhalter 4">
            <a:extLst>
              <a:ext uri="{FF2B5EF4-FFF2-40B4-BE49-F238E27FC236}">
                <a16:creationId xmlns:a16="http://schemas.microsoft.com/office/drawing/2014/main" id="{7435D18B-A0E5-DF40-BD8A-1ED29739ED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tillium Web" pitchFamily="2" charset="77"/>
              </a:defRPr>
            </a:lvl1pPr>
          </a:lstStyle>
          <a:p>
            <a:endParaRPr lang="de-DE"/>
          </a:p>
        </p:txBody>
      </p:sp>
      <p:sp>
        <p:nvSpPr>
          <p:cNvPr id="6" name="Foliennummernplatzhalter 5">
            <a:extLst>
              <a:ext uri="{FF2B5EF4-FFF2-40B4-BE49-F238E27FC236}">
                <a16:creationId xmlns:a16="http://schemas.microsoft.com/office/drawing/2014/main" id="{490FDA17-A5CD-4541-BA28-9202B8032E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tillium Web" pitchFamily="2" charset="77"/>
              </a:defRPr>
            </a:lvl1pPr>
          </a:lstStyle>
          <a:p>
            <a:fld id="{FF414452-4CE4-5244-A184-5D15994A3317}" type="slidenum">
              <a:rPr lang="de-DE" smtClean="0"/>
              <a:pPr/>
              <a:t>‹#›</a:t>
            </a:fld>
            <a:endParaRPr lang="de-DE"/>
          </a:p>
        </p:txBody>
      </p:sp>
    </p:spTree>
    <p:extLst>
      <p:ext uri="{BB962C8B-B14F-4D97-AF65-F5344CB8AC3E}">
        <p14:creationId xmlns:p14="http://schemas.microsoft.com/office/powerpoint/2010/main" val="2353329170"/>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60"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Titillium Web"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132A9F1-E683-8744-AC85-FEBAEFF8D3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49AE9C11-E348-3044-A2F3-D43246409E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40318AB1-5D04-6646-8905-F1A45C4CDE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tillium Web" pitchFamily="2" charset="77"/>
              </a:defRPr>
            </a:lvl1pPr>
          </a:lstStyle>
          <a:p>
            <a:fld id="{872F3F78-D4CE-1548-A048-C10003193DAE}" type="datetimeFigureOut">
              <a:rPr lang="de-DE" smtClean="0"/>
              <a:pPr/>
              <a:t>28.06.2021</a:t>
            </a:fld>
            <a:endParaRPr lang="de-DE"/>
          </a:p>
        </p:txBody>
      </p:sp>
      <p:sp>
        <p:nvSpPr>
          <p:cNvPr id="5" name="Fußzeilenplatzhalter 4">
            <a:extLst>
              <a:ext uri="{FF2B5EF4-FFF2-40B4-BE49-F238E27FC236}">
                <a16:creationId xmlns:a16="http://schemas.microsoft.com/office/drawing/2014/main" id="{7435D18B-A0E5-DF40-BD8A-1ED29739ED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tillium Web" pitchFamily="2" charset="77"/>
              </a:defRPr>
            </a:lvl1pPr>
          </a:lstStyle>
          <a:p>
            <a:endParaRPr lang="de-DE"/>
          </a:p>
        </p:txBody>
      </p:sp>
      <p:sp>
        <p:nvSpPr>
          <p:cNvPr id="6" name="Foliennummernplatzhalter 5">
            <a:extLst>
              <a:ext uri="{FF2B5EF4-FFF2-40B4-BE49-F238E27FC236}">
                <a16:creationId xmlns:a16="http://schemas.microsoft.com/office/drawing/2014/main" id="{490FDA17-A5CD-4541-BA28-9202B8032E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tillium Web" pitchFamily="2" charset="77"/>
              </a:defRPr>
            </a:lvl1pPr>
          </a:lstStyle>
          <a:p>
            <a:fld id="{FF414452-4CE4-5244-A184-5D15994A3317}" type="slidenum">
              <a:rPr lang="de-DE" smtClean="0"/>
              <a:pPr/>
              <a:t>‹#›</a:t>
            </a:fld>
            <a:endParaRPr lang="de-DE"/>
          </a:p>
        </p:txBody>
      </p:sp>
    </p:spTree>
    <p:extLst>
      <p:ext uri="{BB962C8B-B14F-4D97-AF65-F5344CB8AC3E}">
        <p14:creationId xmlns:p14="http://schemas.microsoft.com/office/powerpoint/2010/main" val="192480644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Titillium Web"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slideLayout" Target="../slideLayouts/slideLayout10.xml"/><Relationship Id="rId1" Type="http://schemas.openxmlformats.org/officeDocument/2006/relationships/themeOverride" Target="../theme/themeOverride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0.xml"/><Relationship Id="rId1" Type="http://schemas.openxmlformats.org/officeDocument/2006/relationships/themeOverride" Target="../theme/themeOverride3.xml"/><Relationship Id="rId5" Type="http://schemas.openxmlformats.org/officeDocument/2006/relationships/image" Target="../media/image6.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5.xml"/><Relationship Id="rId1" Type="http://schemas.openxmlformats.org/officeDocument/2006/relationships/themeOverride" Target="../theme/themeOverride4.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0.xml"/><Relationship Id="rId1" Type="http://schemas.openxmlformats.org/officeDocument/2006/relationships/themeOverride" Target="../theme/themeOverride5.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png" descr="image.png">
            <a:extLst>
              <a:ext uri="{FF2B5EF4-FFF2-40B4-BE49-F238E27FC236}">
                <a16:creationId xmlns:a16="http://schemas.microsoft.com/office/drawing/2014/main" id="{2B7FD882-31E3-4831-A20C-AC80BE4DE138}"/>
              </a:ext>
            </a:extLst>
          </p:cNvPr>
          <p:cNvPicPr>
            <a:picLocks noChangeAspect="1"/>
          </p:cNvPicPr>
          <p:nvPr/>
        </p:nvPicPr>
        <p:blipFill rotWithShape="1">
          <a:blip r:embed="rId3"/>
          <a:srcRect t="12500" b="12500"/>
          <a:stretch/>
        </p:blipFill>
        <p:spPr>
          <a:xfrm>
            <a:off x="0" y="0"/>
            <a:ext cx="12192000" cy="6858000"/>
          </a:xfrm>
          <a:prstGeom prst="rect">
            <a:avLst/>
          </a:prstGeom>
          <a:ln w="12700">
            <a:miter lim="400000"/>
          </a:ln>
        </p:spPr>
      </p:pic>
      <p:sp>
        <p:nvSpPr>
          <p:cNvPr id="3" name="Rechteck 2">
            <a:extLst>
              <a:ext uri="{FF2B5EF4-FFF2-40B4-BE49-F238E27FC236}">
                <a16:creationId xmlns:a16="http://schemas.microsoft.com/office/drawing/2014/main" id="{E6083DA4-F522-154A-B47F-63B84B0AB4AD}"/>
              </a:ext>
            </a:extLst>
          </p:cNvPr>
          <p:cNvSpPr/>
          <p:nvPr/>
        </p:nvSpPr>
        <p:spPr>
          <a:xfrm>
            <a:off x="73890" y="4812145"/>
            <a:ext cx="6268637" cy="2169538"/>
          </a:xfrm>
          <a:prstGeom prst="rect">
            <a:avLst/>
          </a:prstGeom>
          <a:no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79130" y="5923721"/>
            <a:ext cx="485390" cy="514513"/>
          </a:xfrm>
          <a:prstGeom prst="rect">
            <a:avLst/>
          </a:prstGeom>
          <a:noFill/>
        </p:spPr>
      </p:pic>
      <p:pic>
        <p:nvPicPr>
          <p:cNvPr id="4" name="Grafik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3096" y="228600"/>
            <a:ext cx="3091374" cy="1030458"/>
          </a:xfrm>
          <a:prstGeom prst="rect">
            <a:avLst/>
          </a:prstGeom>
        </p:spPr>
      </p:pic>
      <p:sp>
        <p:nvSpPr>
          <p:cNvPr id="7" name="Rechteck 6"/>
          <p:cNvSpPr/>
          <p:nvPr/>
        </p:nvSpPr>
        <p:spPr>
          <a:xfrm>
            <a:off x="2553646" y="5059740"/>
            <a:ext cx="7084708" cy="1200329"/>
          </a:xfrm>
          <a:prstGeom prst="rect">
            <a:avLst/>
          </a:prstGeom>
        </p:spPr>
        <p:txBody>
          <a:bodyPr wrap="square">
            <a:spAutoFit/>
          </a:bodyPr>
          <a:lstStyle/>
          <a:p>
            <a:pPr algn="ctr"/>
            <a:r>
              <a:rPr lang="de-CH" sz="7200" b="1" dirty="0">
                <a:solidFill>
                  <a:schemeClr val="bg1"/>
                </a:solidFill>
                <a:latin typeface="Titillium WebSemiBold"/>
              </a:rPr>
              <a:t>Tansania</a:t>
            </a:r>
          </a:p>
        </p:txBody>
      </p:sp>
    </p:spTree>
    <p:extLst>
      <p:ext uri="{BB962C8B-B14F-4D97-AF65-F5344CB8AC3E}">
        <p14:creationId xmlns:p14="http://schemas.microsoft.com/office/powerpoint/2010/main" val="356663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9" name="Rectangle 5"/>
          <p:cNvSpPr>
            <a:spLocks noGrp="1" noChangeArrowheads="1"/>
          </p:cNvSpPr>
          <p:nvPr>
            <p:ph type="body" idx="1"/>
          </p:nvPr>
        </p:nvSpPr>
        <p:spPr bwMode="auto">
          <a:xfrm>
            <a:off x="5486400" y="1524000"/>
            <a:ext cx="4876800" cy="44196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p>
            <a:pPr>
              <a:lnSpc>
                <a:spcPts val="1900"/>
              </a:lnSpc>
              <a:defRPr/>
            </a:pPr>
            <a:endParaRPr lang="de-DE" sz="1300" dirty="0">
              <a:solidFill>
                <a:schemeClr val="bg1"/>
              </a:solidFill>
            </a:endParaRPr>
          </a:p>
        </p:txBody>
      </p:sp>
      <p:pic>
        <p:nvPicPr>
          <p:cNvPr id="44035" name="Bild 3" descr="Problems-Ahead.jpg"/>
          <p:cNvPicPr>
            <a:picLocks noChangeAspect="1"/>
          </p:cNvPicPr>
          <p:nvPr/>
        </p:nvPicPr>
        <p:blipFill rotWithShape="1">
          <a:blip r:embed="rId3">
            <a:extLst>
              <a:ext uri="{28A0092B-C50C-407E-A947-70E740481C1C}">
                <a14:useLocalDpi xmlns:a14="http://schemas.microsoft.com/office/drawing/2010/main"/>
              </a:ext>
            </a:extLst>
          </a:blip>
          <a:srcRect t="7813" b="7813"/>
          <a:stretch/>
        </p:blipFill>
        <p:spPr bwMode="auto">
          <a:xfrm>
            <a:off x="-14278" y="-8031"/>
            <a:ext cx="12206278" cy="6866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feld 3">
            <a:extLst>
              <a:ext uri="{FF2B5EF4-FFF2-40B4-BE49-F238E27FC236}">
                <a16:creationId xmlns:a16="http://schemas.microsoft.com/office/drawing/2014/main" id="{764C9F75-7125-4D98-A3D2-A2E9D24ADB54}"/>
              </a:ext>
            </a:extLst>
          </p:cNvPr>
          <p:cNvSpPr txBox="1"/>
          <p:nvPr/>
        </p:nvSpPr>
        <p:spPr>
          <a:xfrm>
            <a:off x="7078045" y="3746340"/>
            <a:ext cx="4918333" cy="2816156"/>
          </a:xfrm>
          <a:prstGeom prst="rect">
            <a:avLst/>
          </a:prstGeom>
          <a:noFill/>
          <a:effectLst>
            <a:softEdge rad="0"/>
          </a:effectLst>
        </p:spPr>
        <p:txBody>
          <a:bodyPr wrap="none" rtlCol="0">
            <a:spAutoFit/>
          </a:bodyPr>
          <a:lstStyle/>
          <a:p>
            <a:pPr algn="r">
              <a:lnSpc>
                <a:spcPts val="7200"/>
              </a:lnSpc>
            </a:pPr>
            <a:r>
              <a:rPr lang="de-DE" sz="4800" b="1" dirty="0">
                <a:solidFill>
                  <a:srgbClr val="EFEBE9"/>
                </a:solidFill>
                <a:latin typeface="Titillium WebSemiBold"/>
              </a:rPr>
              <a:t>Tansania hat </a:t>
            </a:r>
          </a:p>
          <a:p>
            <a:pPr algn="r">
              <a:lnSpc>
                <a:spcPts val="7200"/>
              </a:lnSpc>
            </a:pPr>
            <a:r>
              <a:rPr lang="de-DE" sz="4800" b="1" dirty="0">
                <a:solidFill>
                  <a:srgbClr val="EFEBE9"/>
                </a:solidFill>
                <a:latin typeface="Titillium WebSemiBold"/>
              </a:rPr>
              <a:t>(mindestens) drei </a:t>
            </a:r>
          </a:p>
          <a:p>
            <a:pPr algn="r">
              <a:lnSpc>
                <a:spcPts val="7200"/>
              </a:lnSpc>
            </a:pPr>
            <a:r>
              <a:rPr lang="de-DE" sz="4800" b="1" dirty="0" err="1">
                <a:solidFill>
                  <a:srgbClr val="EFEBE9"/>
                </a:solidFill>
                <a:latin typeface="Titillium WebSemiBold"/>
              </a:rPr>
              <a:t>grosse</a:t>
            </a:r>
            <a:r>
              <a:rPr lang="de-DE" sz="4800" b="1" dirty="0">
                <a:solidFill>
                  <a:srgbClr val="EFEBE9"/>
                </a:solidFill>
                <a:latin typeface="Titillium WebSemiBold"/>
              </a:rPr>
              <a:t> Probleme</a:t>
            </a:r>
            <a:endParaRPr lang="de-CH" sz="4800" b="1" dirty="0">
              <a:solidFill>
                <a:srgbClr val="EFEBE9"/>
              </a:solidFill>
              <a:latin typeface="Titillium WebSemiBold"/>
            </a:endParaRPr>
          </a:p>
        </p:txBody>
      </p:sp>
      <p:pic>
        <p:nvPicPr>
          <p:cNvPr id="8" name="Grafik 22">
            <a:extLst>
              <a:ext uri="{FF2B5EF4-FFF2-40B4-BE49-F238E27FC236}">
                <a16:creationId xmlns:a16="http://schemas.microsoft.com/office/drawing/2014/main" id="{DC29686E-5562-44EF-8802-796FF75F6ED1}"/>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extLst>
      <p:ext uri="{BB962C8B-B14F-4D97-AF65-F5344CB8AC3E}">
        <p14:creationId xmlns:p14="http://schemas.microsoft.com/office/powerpoint/2010/main" val="326451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Bild 1"/>
          <p:cNvPicPr>
            <a:picLocks noChangeAspect="1"/>
          </p:cNvPicPr>
          <p:nvPr/>
        </p:nvPicPr>
        <p:blipFill rotWithShape="1">
          <a:blip r:embed="rId3">
            <a:extLst>
              <a:ext uri="{28A0092B-C50C-407E-A947-70E740481C1C}">
                <a14:useLocalDpi xmlns:a14="http://schemas.microsoft.com/office/drawing/2010/main"/>
              </a:ext>
            </a:extLst>
          </a:blip>
          <a:srcRect t="12500" b="12500"/>
          <a:stretch/>
        </p:blipFill>
        <p:spPr bwMode="auto">
          <a:xfrm>
            <a:off x="-1" y="0"/>
            <a:ext cx="12192000" cy="6869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F33A8FB8-430A-4646-A3CA-ED7D85E59082}"/>
              </a:ext>
            </a:extLst>
          </p:cNvPr>
          <p:cNvSpPr txBox="1"/>
          <p:nvPr/>
        </p:nvSpPr>
        <p:spPr>
          <a:xfrm>
            <a:off x="4598145" y="4440937"/>
            <a:ext cx="7284366" cy="1938992"/>
          </a:xfrm>
          <a:prstGeom prst="rect">
            <a:avLst/>
          </a:prstGeom>
          <a:noFill/>
          <a:effectLst>
            <a:softEdge rad="0"/>
          </a:effectLst>
        </p:spPr>
        <p:txBody>
          <a:bodyPr wrap="none" rtlCol="0">
            <a:spAutoFit/>
          </a:bodyPr>
          <a:lstStyle/>
          <a:p>
            <a:pPr algn="r"/>
            <a:r>
              <a:rPr lang="de-DE" sz="4800" b="1" dirty="0">
                <a:solidFill>
                  <a:srgbClr val="EFEBE9"/>
                </a:solidFill>
                <a:latin typeface="Titillium WebSemiBold"/>
              </a:rPr>
              <a:t>1. Bildung</a:t>
            </a:r>
            <a:r>
              <a:rPr lang="de-DE" sz="4400" b="1" dirty="0">
                <a:solidFill>
                  <a:srgbClr val="EFEBE9"/>
                </a:solidFill>
                <a:latin typeface="Titillium WebSemiBold"/>
              </a:rPr>
              <a:t> </a:t>
            </a:r>
            <a:br>
              <a:rPr lang="de-DE" sz="4400" b="1" dirty="0">
                <a:solidFill>
                  <a:srgbClr val="EFEBE9"/>
                </a:solidFill>
                <a:latin typeface="Titillium WebSemiBold"/>
              </a:rPr>
            </a:br>
            <a:r>
              <a:rPr lang="de-DE" sz="3600" b="1" dirty="0">
                <a:solidFill>
                  <a:srgbClr val="EFEBE9"/>
                </a:solidFill>
                <a:latin typeface="Titillium WebSemiBold"/>
              </a:rPr>
              <a:t>überfüllte Schulen, </a:t>
            </a:r>
            <a:br>
              <a:rPr lang="de-DE" sz="3600" b="1" dirty="0">
                <a:solidFill>
                  <a:srgbClr val="EFEBE9"/>
                </a:solidFill>
                <a:latin typeface="Titillium WebSemiBold"/>
              </a:rPr>
            </a:br>
            <a:r>
              <a:rPr lang="de-DE" sz="3600" b="1" dirty="0">
                <a:solidFill>
                  <a:srgbClr val="EFEBE9"/>
                </a:solidFill>
                <a:latin typeface="Titillium WebSemiBold"/>
              </a:rPr>
              <a:t>schlecht ausgebildete Lehrpersonen</a:t>
            </a:r>
            <a:endParaRPr lang="de-CH" sz="4400" b="1" dirty="0">
              <a:solidFill>
                <a:srgbClr val="EFEBE9"/>
              </a:solidFill>
              <a:latin typeface="Titillium WebSemiBold"/>
            </a:endParaRPr>
          </a:p>
        </p:txBody>
      </p:sp>
      <p:pic>
        <p:nvPicPr>
          <p:cNvPr id="5" name="Grafik 22">
            <a:extLst>
              <a:ext uri="{FF2B5EF4-FFF2-40B4-BE49-F238E27FC236}">
                <a16:creationId xmlns:a16="http://schemas.microsoft.com/office/drawing/2014/main" id="{EDB249E2-B489-458A-92D2-B62AE63DBB40}"/>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extLst>
      <p:ext uri="{BB962C8B-B14F-4D97-AF65-F5344CB8AC3E}">
        <p14:creationId xmlns:p14="http://schemas.microsoft.com/office/powerpoint/2010/main" val="333118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Bild 1" descr="IMG_626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144" y="0"/>
            <a:ext cx="51435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2" name="Picture 12"/>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494714" y="6026150"/>
            <a:ext cx="2173287"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48133" name="Bild 2" descr="IMG_20170221_131916.jpg"/>
          <p:cNvPicPr>
            <a:picLocks noChangeAspect="1"/>
          </p:cNvPicPr>
          <p:nvPr/>
        </p:nvPicPr>
        <p:blipFill rotWithShape="1">
          <a:blip r:embed="rId5" cstate="print">
            <a:extLst>
              <a:ext uri="{28A0092B-C50C-407E-A947-70E740481C1C}">
                <a14:useLocalDpi xmlns:a14="http://schemas.microsoft.com/office/drawing/2010/main"/>
              </a:ext>
            </a:extLst>
          </a:blip>
          <a:srcRect t="-1" b="21813"/>
          <a:stretch/>
        </p:blipFill>
        <p:spPr bwMode="auto">
          <a:xfrm>
            <a:off x="5136357" y="-1"/>
            <a:ext cx="7081157"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feld 3">
            <a:extLst>
              <a:ext uri="{FF2B5EF4-FFF2-40B4-BE49-F238E27FC236}">
                <a16:creationId xmlns:a16="http://schemas.microsoft.com/office/drawing/2014/main" id="{1F547DB1-C586-4AAC-BBAD-004A88DCC86C}"/>
              </a:ext>
            </a:extLst>
          </p:cNvPr>
          <p:cNvSpPr txBox="1"/>
          <p:nvPr/>
        </p:nvSpPr>
        <p:spPr>
          <a:xfrm>
            <a:off x="3022457" y="151588"/>
            <a:ext cx="8855309" cy="830997"/>
          </a:xfrm>
          <a:prstGeom prst="rect">
            <a:avLst/>
          </a:prstGeom>
          <a:noFill/>
          <a:effectLst>
            <a:softEdge rad="0"/>
          </a:effectLst>
        </p:spPr>
        <p:txBody>
          <a:bodyPr wrap="none" rtlCol="0">
            <a:spAutoFit/>
          </a:bodyPr>
          <a:lstStyle/>
          <a:p>
            <a:pPr algn="r"/>
            <a:r>
              <a:rPr lang="de-DE" sz="4800" b="1" dirty="0">
                <a:solidFill>
                  <a:srgbClr val="EFEBE9"/>
                </a:solidFill>
                <a:latin typeface="Titillium WebSemiBold"/>
              </a:rPr>
              <a:t>2. Mangel im Gesundheitswesen </a:t>
            </a:r>
            <a:endParaRPr lang="de-CH" sz="4800" b="1" dirty="0">
              <a:solidFill>
                <a:srgbClr val="EFEBE9"/>
              </a:solidFill>
              <a:latin typeface="Titillium WebSemiBold"/>
            </a:endParaRPr>
          </a:p>
        </p:txBody>
      </p:sp>
      <p:pic>
        <p:nvPicPr>
          <p:cNvPr id="7" name="Grafik 22">
            <a:extLst>
              <a:ext uri="{FF2B5EF4-FFF2-40B4-BE49-F238E27FC236}">
                <a16:creationId xmlns:a16="http://schemas.microsoft.com/office/drawing/2014/main" id="{3F434557-CC80-48D0-99ED-3C4D606ADD58}"/>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extLst>
      <p:ext uri="{BB962C8B-B14F-4D97-AF65-F5344CB8AC3E}">
        <p14:creationId xmlns:p14="http://schemas.microsoft.com/office/powerpoint/2010/main" val="393190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Bild 3" descr="hiv-aids-title-image_tcm7-188226.jpg"/>
          <p:cNvPicPr>
            <a:picLocks noChangeAspect="1"/>
          </p:cNvPicPr>
          <p:nvPr/>
        </p:nvPicPr>
        <p:blipFill rotWithShape="1">
          <a:blip r:embed="rId2">
            <a:extLst>
              <a:ext uri="{28A0092B-C50C-407E-A947-70E740481C1C}">
                <a14:useLocalDpi xmlns:a14="http://schemas.microsoft.com/office/drawing/2010/main"/>
              </a:ext>
            </a:extLst>
          </a:blip>
          <a:srcRect l="-18" t="12461" r="-18" b="12461"/>
          <a:stretch/>
        </p:blipFill>
        <p:spPr bwMode="auto">
          <a:xfrm>
            <a:off x="0" y="-3174"/>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7EFA0056-C8FE-4B6F-A371-4633196D840A}"/>
              </a:ext>
            </a:extLst>
          </p:cNvPr>
          <p:cNvSpPr txBox="1"/>
          <p:nvPr/>
        </p:nvSpPr>
        <p:spPr>
          <a:xfrm>
            <a:off x="8573655" y="273941"/>
            <a:ext cx="3304111" cy="830997"/>
          </a:xfrm>
          <a:prstGeom prst="rect">
            <a:avLst/>
          </a:prstGeom>
          <a:noFill/>
          <a:effectLst>
            <a:softEdge rad="0"/>
          </a:effectLst>
        </p:spPr>
        <p:txBody>
          <a:bodyPr wrap="none" rtlCol="0">
            <a:spAutoFit/>
          </a:bodyPr>
          <a:lstStyle/>
          <a:p>
            <a:pPr algn="r"/>
            <a:r>
              <a:rPr lang="de-DE" sz="4800" b="1" dirty="0">
                <a:solidFill>
                  <a:srgbClr val="EFEBE9"/>
                </a:solidFill>
                <a:latin typeface="Titillium WebSemiBold"/>
              </a:rPr>
              <a:t>3. HIV/Aids </a:t>
            </a:r>
            <a:endParaRPr lang="de-CH" sz="4800" b="1" dirty="0">
              <a:solidFill>
                <a:srgbClr val="EFEBE9"/>
              </a:solidFill>
              <a:latin typeface="Titillium WebSemiBold"/>
            </a:endParaRPr>
          </a:p>
        </p:txBody>
      </p:sp>
      <p:pic>
        <p:nvPicPr>
          <p:cNvPr id="5" name="Grafik 22">
            <a:extLst>
              <a:ext uri="{FF2B5EF4-FFF2-40B4-BE49-F238E27FC236}">
                <a16:creationId xmlns:a16="http://schemas.microsoft.com/office/drawing/2014/main" id="{691EA5FF-E66D-4B46-9ABF-B973C6DA64F2}"/>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314234" y="151200"/>
            <a:ext cx="1613556" cy="537852"/>
          </a:xfrm>
          <a:prstGeom prst="rect">
            <a:avLst/>
          </a:prstGeom>
        </p:spPr>
      </p:pic>
    </p:spTree>
    <p:extLst>
      <p:ext uri="{BB962C8B-B14F-4D97-AF65-F5344CB8AC3E}">
        <p14:creationId xmlns:p14="http://schemas.microsoft.com/office/powerpoint/2010/main" val="195394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BE9"/>
        </a:solidFill>
        <a:effectLst/>
      </p:bgPr>
    </p:bg>
    <p:spTree>
      <p:nvGrpSpPr>
        <p:cNvPr id="1" name=""/>
        <p:cNvGrpSpPr/>
        <p:nvPr/>
      </p:nvGrpSpPr>
      <p:grpSpPr>
        <a:xfrm>
          <a:off x="0" y="0"/>
          <a:ext cx="0" cy="0"/>
          <a:chOff x="0" y="0"/>
          <a:chExt cx="0" cy="0"/>
        </a:xfrm>
      </p:grpSpPr>
      <p:pic>
        <p:nvPicPr>
          <p:cNvPr id="2" name="Bild 1"/>
          <p:cNvPicPr>
            <a:picLocks noChangeAspect="1"/>
          </p:cNvPicPr>
          <p:nvPr/>
        </p:nvPicPr>
        <p:blipFill>
          <a:blip r:embed="rId3"/>
          <a:stretch>
            <a:fillRect/>
          </a:stretch>
        </p:blipFill>
        <p:spPr>
          <a:xfrm>
            <a:off x="2223262" y="1293442"/>
            <a:ext cx="7745476" cy="5366319"/>
          </a:xfrm>
          <a:prstGeom prst="rect">
            <a:avLst/>
          </a:prstGeom>
        </p:spPr>
      </p:pic>
      <p:sp>
        <p:nvSpPr>
          <p:cNvPr id="4" name="Textfeld 1">
            <a:extLst>
              <a:ext uri="{FF2B5EF4-FFF2-40B4-BE49-F238E27FC236}">
                <a16:creationId xmlns:a16="http://schemas.microsoft.com/office/drawing/2014/main" id="{7480BB90-24A5-4519-8116-7022BAD5A35A}"/>
              </a:ext>
            </a:extLst>
          </p:cNvPr>
          <p:cNvSpPr txBox="1"/>
          <p:nvPr/>
        </p:nvSpPr>
        <p:spPr>
          <a:xfrm>
            <a:off x="2296985" y="273941"/>
            <a:ext cx="9580781" cy="830997"/>
          </a:xfrm>
          <a:prstGeom prst="rect">
            <a:avLst/>
          </a:prstGeom>
          <a:noFill/>
        </p:spPr>
        <p:txBody>
          <a:bodyPr wrap="square" rtlCol="0">
            <a:spAutoFit/>
          </a:bodyPr>
          <a:lstStyle/>
          <a:p>
            <a:pPr marL="0" marR="0" lvl="0" indent="0" algn="r" defTabSz="914400" rtl="0" eaLnBrk="1" fontAlgn="auto" latinLnBrk="0" hangingPunct="1">
              <a:spcBef>
                <a:spcPts val="0"/>
              </a:spcBef>
              <a:spcAft>
                <a:spcPts val="0"/>
              </a:spcAft>
              <a:buClrTx/>
              <a:buSzTx/>
              <a:buFontTx/>
              <a:buNone/>
              <a:tabLst/>
              <a:defRPr/>
            </a:pPr>
            <a:r>
              <a:rPr kumimoji="0" lang="de-DE" sz="4800" b="1" i="0" u="none" strike="noStrike" kern="1200" cap="none" spc="0" normalizeH="0" baseline="0" noProof="0" dirty="0">
                <a:ln>
                  <a:noFill/>
                </a:ln>
                <a:solidFill>
                  <a:prstClr val="black"/>
                </a:solidFill>
                <a:effectLst/>
                <a:uLnTx/>
                <a:uFillTx/>
                <a:latin typeface="Titillium WebSemiBold"/>
                <a:ea typeface="+mn-ea"/>
                <a:cs typeface="+mn-cs"/>
              </a:rPr>
              <a:t>Was Mission 21 in Tansania macht</a:t>
            </a:r>
            <a:endParaRPr kumimoji="0" lang="de-CH" sz="4800" b="1" i="0" u="none" strike="noStrike" kern="1200" cap="none" spc="0" normalizeH="0" baseline="0" noProof="0" dirty="0">
              <a:ln>
                <a:noFill/>
              </a:ln>
              <a:solidFill>
                <a:prstClr val="black"/>
              </a:solidFill>
              <a:effectLst/>
              <a:uLnTx/>
              <a:uFillTx/>
              <a:latin typeface="Titillium WebSemiBold"/>
              <a:ea typeface="+mn-ea"/>
              <a:cs typeface="+mn-cs"/>
            </a:endParaRPr>
          </a:p>
        </p:txBody>
      </p:sp>
      <p:pic>
        <p:nvPicPr>
          <p:cNvPr id="5" name="Grafik 22">
            <a:extLst>
              <a:ext uri="{FF2B5EF4-FFF2-40B4-BE49-F238E27FC236}">
                <a16:creationId xmlns:a16="http://schemas.microsoft.com/office/drawing/2014/main" id="{FCDB58B7-6BC5-4222-BEB8-897B739A36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extLst>
      <p:ext uri="{BB962C8B-B14F-4D97-AF65-F5344CB8AC3E}">
        <p14:creationId xmlns:p14="http://schemas.microsoft.com/office/powerpoint/2010/main" val="2862591966"/>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7">
            <a:extLst>
              <a:ext uri="{FF2B5EF4-FFF2-40B4-BE49-F238E27FC236}">
                <a16:creationId xmlns:a16="http://schemas.microsoft.com/office/drawing/2014/main" id="{BCDB1E21-CF4B-441B-8536-90247BF580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170" b="10784"/>
          <a:stretch/>
        </p:blipFill>
        <p:spPr>
          <a:xfrm>
            <a:off x="0" y="1"/>
            <a:ext cx="12192000" cy="6858000"/>
          </a:xfrm>
          <a:prstGeom prst="rect">
            <a:avLst/>
          </a:prstGeom>
        </p:spPr>
      </p:pic>
      <p:sp>
        <p:nvSpPr>
          <p:cNvPr id="5" name="Textfeld 3">
            <a:extLst>
              <a:ext uri="{FF2B5EF4-FFF2-40B4-BE49-F238E27FC236}">
                <a16:creationId xmlns:a16="http://schemas.microsoft.com/office/drawing/2014/main" id="{CC63BA18-B4D5-4111-83F5-344BABB26FFB}"/>
              </a:ext>
            </a:extLst>
          </p:cNvPr>
          <p:cNvSpPr txBox="1"/>
          <p:nvPr/>
        </p:nvSpPr>
        <p:spPr>
          <a:xfrm>
            <a:off x="314234" y="5104812"/>
            <a:ext cx="11488848" cy="1569660"/>
          </a:xfrm>
          <a:prstGeom prst="rect">
            <a:avLst/>
          </a:prstGeom>
          <a:noFill/>
          <a:effectLst>
            <a:softEdge rad="0"/>
          </a:effectLst>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de-DE" sz="4800" b="1" i="0" u="none" strike="noStrike" kern="1200" cap="none" spc="0" normalizeH="0" baseline="0" noProof="0">
                <a:ln>
                  <a:noFill/>
                </a:ln>
                <a:solidFill>
                  <a:srgbClr val="EFEBE9"/>
                </a:solidFill>
                <a:effectLst/>
                <a:uLnTx/>
                <a:uFillTx/>
                <a:latin typeface="Titillium WebSemiBold"/>
                <a:ea typeface="+mn-ea"/>
                <a:cs typeface="+mn-cs"/>
              </a:rPr>
              <a:t>In Zusammenarbeit</a:t>
            </a:r>
            <a:r>
              <a:rPr kumimoji="0" lang="de-DE" sz="4800" b="1" i="0" u="none" strike="noStrike" kern="1200" cap="none" spc="0" normalizeH="0" noProof="0">
                <a:ln>
                  <a:noFill/>
                </a:ln>
                <a:solidFill>
                  <a:srgbClr val="EFEBE9"/>
                </a:solidFill>
                <a:effectLst/>
                <a:uLnTx/>
                <a:uFillTx/>
                <a:latin typeface="Titillium WebSemiBold"/>
                <a:ea typeface="+mn-ea"/>
                <a:cs typeface="+mn-cs"/>
              </a:rPr>
              <a:t> </a:t>
            </a:r>
            <a:r>
              <a:rPr kumimoji="0" lang="de-DE" sz="4800" b="1" i="0" u="none" strike="noStrike" kern="1200" cap="none" spc="0" normalizeH="0" noProof="0" dirty="0">
                <a:ln>
                  <a:noFill/>
                </a:ln>
                <a:solidFill>
                  <a:srgbClr val="EFEBE9"/>
                </a:solidFill>
                <a:effectLst/>
                <a:uLnTx/>
                <a:uFillTx/>
                <a:latin typeface="Titillium WebSemiBold"/>
                <a:ea typeface="+mn-ea"/>
                <a:cs typeface="+mn-cs"/>
              </a:rPr>
              <a:t>mit der</a:t>
            </a:r>
            <a:r>
              <a:rPr kumimoji="0" lang="de-DE" sz="4800" b="1" i="0" u="none" strike="noStrike" kern="1200" cap="none" spc="0" normalizeH="0" baseline="0" noProof="0" dirty="0">
                <a:ln>
                  <a:noFill/>
                </a:ln>
                <a:solidFill>
                  <a:srgbClr val="EFEBE9"/>
                </a:solidFill>
                <a:effectLst/>
                <a:uLnTx/>
                <a:uFillTx/>
                <a:latin typeface="Titillium WebSemiBold"/>
                <a:ea typeface="+mn-ea"/>
                <a:cs typeface="+mn-cs"/>
              </a:rPr>
              <a:t> Herrnhuter Brüdergemeine (</a:t>
            </a:r>
            <a:r>
              <a:rPr kumimoji="0" lang="de-DE" sz="4800" b="1" i="0" u="none" strike="noStrike" kern="1200" cap="none" spc="0" normalizeH="0" baseline="0" noProof="0" dirty="0" err="1">
                <a:ln>
                  <a:noFill/>
                </a:ln>
                <a:solidFill>
                  <a:srgbClr val="EFEBE9"/>
                </a:solidFill>
                <a:effectLst/>
                <a:uLnTx/>
                <a:uFillTx/>
                <a:latin typeface="Titillium WebSemiBold"/>
                <a:ea typeface="+mn-ea"/>
                <a:cs typeface="+mn-cs"/>
              </a:rPr>
              <a:t>Moravian</a:t>
            </a:r>
            <a:r>
              <a:rPr kumimoji="0" lang="de-DE" sz="4800" b="1" i="0" u="none" strike="noStrike" kern="1200" cap="none" spc="0" normalizeH="0" baseline="0" noProof="0" dirty="0">
                <a:ln>
                  <a:noFill/>
                </a:ln>
                <a:solidFill>
                  <a:srgbClr val="EFEBE9"/>
                </a:solidFill>
                <a:effectLst/>
                <a:uLnTx/>
                <a:uFillTx/>
                <a:latin typeface="Titillium WebSemiBold"/>
                <a:ea typeface="+mn-ea"/>
                <a:cs typeface="+mn-cs"/>
              </a:rPr>
              <a:t> Church)</a:t>
            </a:r>
            <a:endParaRPr kumimoji="0" lang="de-CH" sz="4800" b="1" i="0" u="none" strike="noStrike" kern="1200" cap="none" spc="0" normalizeH="0" baseline="0" noProof="0" dirty="0">
              <a:ln>
                <a:noFill/>
              </a:ln>
              <a:solidFill>
                <a:srgbClr val="EFEBE9"/>
              </a:solidFill>
              <a:effectLst/>
              <a:uLnTx/>
              <a:uFillTx/>
              <a:latin typeface="Titillium WebSemiBold"/>
              <a:ea typeface="+mn-ea"/>
              <a:cs typeface="+mn-cs"/>
            </a:endParaRPr>
          </a:p>
        </p:txBody>
      </p:sp>
      <p:pic>
        <p:nvPicPr>
          <p:cNvPr id="7" name="Grafik 22">
            <a:extLst>
              <a:ext uri="{FF2B5EF4-FFF2-40B4-BE49-F238E27FC236}">
                <a16:creationId xmlns:a16="http://schemas.microsoft.com/office/drawing/2014/main" id="{E2728020-8D18-4DF4-9BC8-C47BE0635D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extLst>
      <p:ext uri="{BB962C8B-B14F-4D97-AF65-F5344CB8AC3E}">
        <p14:creationId xmlns:p14="http://schemas.microsoft.com/office/powerpoint/2010/main" val="232488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BE9"/>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210C569-43D8-4D7B-AFB8-7DD4C01473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pic>
        <p:nvPicPr>
          <p:cNvPr id="5" name="Grafik 4">
            <a:extLst>
              <a:ext uri="{FF2B5EF4-FFF2-40B4-BE49-F238E27FC236}">
                <a16:creationId xmlns:a16="http://schemas.microsoft.com/office/drawing/2014/main" id="{AB724119-EDE5-4BA7-8180-771EF92BB11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0364"/>
          <a:stretch/>
        </p:blipFill>
        <p:spPr>
          <a:xfrm>
            <a:off x="0" y="2304498"/>
            <a:ext cx="7620000" cy="4553502"/>
          </a:xfrm>
          <a:prstGeom prst="rect">
            <a:avLst/>
          </a:prstGeom>
        </p:spPr>
      </p:pic>
      <p:sp>
        <p:nvSpPr>
          <p:cNvPr id="6" name="Textfeld 1">
            <a:extLst>
              <a:ext uri="{FF2B5EF4-FFF2-40B4-BE49-F238E27FC236}">
                <a16:creationId xmlns:a16="http://schemas.microsoft.com/office/drawing/2014/main" id="{2F9D8628-5BEF-4538-A12A-DCAFA3B5A43B}"/>
              </a:ext>
            </a:extLst>
          </p:cNvPr>
          <p:cNvSpPr txBox="1"/>
          <p:nvPr/>
        </p:nvSpPr>
        <p:spPr>
          <a:xfrm>
            <a:off x="247849" y="773694"/>
            <a:ext cx="8648304" cy="1446550"/>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de-DE" sz="4400" b="1" i="0" u="none" strike="noStrike" kern="1200" cap="none" spc="0" normalizeH="0" baseline="0" noProof="0" dirty="0">
                <a:ln>
                  <a:noFill/>
                </a:ln>
                <a:solidFill>
                  <a:prstClr val="black"/>
                </a:solidFill>
                <a:effectLst/>
                <a:uLnTx/>
                <a:uFillTx/>
                <a:latin typeface="Titillium WebSemiBold"/>
                <a:ea typeface="+mn-ea"/>
                <a:cs typeface="+mn-cs"/>
              </a:rPr>
              <a:t>Zum Beispiel </a:t>
            </a:r>
            <a:br>
              <a:rPr kumimoji="0" lang="de-DE" sz="4400" b="1" i="0" u="none" strike="noStrike" kern="1200" cap="none" spc="0" normalizeH="0" baseline="0" noProof="0" dirty="0">
                <a:ln>
                  <a:noFill/>
                </a:ln>
                <a:solidFill>
                  <a:prstClr val="black"/>
                </a:solidFill>
                <a:effectLst/>
                <a:uLnTx/>
                <a:uFillTx/>
                <a:latin typeface="Titillium WebSemiBold"/>
                <a:ea typeface="+mn-ea"/>
                <a:cs typeface="+mn-cs"/>
              </a:rPr>
            </a:br>
            <a:r>
              <a:rPr kumimoji="0" lang="de-DE" sz="4400" b="1" i="0" u="none" strike="noStrike" kern="1200" cap="none" spc="0" normalizeH="0" baseline="0" noProof="0" dirty="0">
                <a:ln>
                  <a:noFill/>
                </a:ln>
                <a:solidFill>
                  <a:prstClr val="black"/>
                </a:solidFill>
                <a:effectLst/>
                <a:uLnTx/>
                <a:uFillTx/>
                <a:latin typeface="Titillium WebSemiBold"/>
                <a:ea typeface="+mn-ea"/>
                <a:cs typeface="+mn-cs"/>
              </a:rPr>
              <a:t>das </a:t>
            </a:r>
            <a:r>
              <a:rPr kumimoji="0" lang="de-DE" sz="4400" b="1" i="0" u="none" strike="noStrike" kern="1200" cap="none" spc="0" normalizeH="0" baseline="0" noProof="0" dirty="0" err="1">
                <a:ln>
                  <a:noFill/>
                </a:ln>
                <a:solidFill>
                  <a:prstClr val="black"/>
                </a:solidFill>
                <a:effectLst/>
                <a:uLnTx/>
                <a:uFillTx/>
                <a:latin typeface="Titillium WebSemiBold"/>
                <a:ea typeface="+mn-ea"/>
                <a:cs typeface="+mn-cs"/>
              </a:rPr>
              <a:t>Nsalaga</a:t>
            </a:r>
            <a:r>
              <a:rPr kumimoji="0" lang="de-DE" sz="4400" b="1" i="0" u="none" strike="noStrike" kern="1200" cap="none" spc="0" normalizeH="0" baseline="0" noProof="0" dirty="0">
                <a:ln>
                  <a:noFill/>
                </a:ln>
                <a:solidFill>
                  <a:prstClr val="black"/>
                </a:solidFill>
                <a:effectLst/>
                <a:uLnTx/>
                <a:uFillTx/>
                <a:latin typeface="Titillium WebSemiBold"/>
                <a:ea typeface="+mn-ea"/>
                <a:cs typeface="+mn-cs"/>
              </a:rPr>
              <a:t>-Waisenzentrum</a:t>
            </a:r>
            <a:endParaRPr kumimoji="0" lang="de-CH" sz="4400" b="1" i="0" u="none" strike="noStrike" kern="1200" cap="none" spc="0" normalizeH="0" baseline="0" noProof="0" dirty="0">
              <a:ln>
                <a:noFill/>
              </a:ln>
              <a:solidFill>
                <a:prstClr val="black"/>
              </a:solidFill>
              <a:effectLst/>
              <a:uLnTx/>
              <a:uFillTx/>
              <a:latin typeface="Titillium WebSemiBold"/>
              <a:ea typeface="+mn-ea"/>
              <a:cs typeface="+mn-cs"/>
            </a:endParaRPr>
          </a:p>
        </p:txBody>
      </p:sp>
      <p:pic>
        <p:nvPicPr>
          <p:cNvPr id="8" name="Grafik 22">
            <a:extLst>
              <a:ext uri="{FF2B5EF4-FFF2-40B4-BE49-F238E27FC236}">
                <a16:creationId xmlns:a16="http://schemas.microsoft.com/office/drawing/2014/main" id="{09C3C382-CA4D-4D86-84F7-975FA99323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extLst>
      <p:ext uri="{BB962C8B-B14F-4D97-AF65-F5344CB8AC3E}">
        <p14:creationId xmlns:p14="http://schemas.microsoft.com/office/powerpoint/2010/main" val="1920452356"/>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65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626" y="1"/>
            <a:ext cx="12325769" cy="6858000"/>
          </a:xfrm>
          <a:prstGeom prst="rect">
            <a:avLst/>
          </a:prstGeom>
        </p:spPr>
      </p:pic>
      <p:sp>
        <p:nvSpPr>
          <p:cNvPr id="3" name="Rechteck 2">
            <a:extLst>
              <a:ext uri="{FF2B5EF4-FFF2-40B4-BE49-F238E27FC236}">
                <a16:creationId xmlns:a16="http://schemas.microsoft.com/office/drawing/2014/main" id="{E6083DA4-F522-154A-B47F-63B84B0AB4AD}"/>
              </a:ext>
            </a:extLst>
          </p:cNvPr>
          <p:cNvSpPr/>
          <p:nvPr/>
        </p:nvSpPr>
        <p:spPr>
          <a:xfrm>
            <a:off x="73890" y="4812145"/>
            <a:ext cx="6268637" cy="2169538"/>
          </a:xfrm>
          <a:prstGeom prst="rect">
            <a:avLst/>
          </a:prstGeom>
          <a:no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22">
            <a:extLst>
              <a:ext uri="{FF2B5EF4-FFF2-40B4-BE49-F238E27FC236}">
                <a16:creationId xmlns:a16="http://schemas.microsoft.com/office/drawing/2014/main" id="{2A1BEBF0-6450-4FDF-ADE2-A30B73629B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extLst>
      <p:ext uri="{BB962C8B-B14F-4D97-AF65-F5344CB8AC3E}">
        <p14:creationId xmlns:p14="http://schemas.microsoft.com/office/powerpoint/2010/main" val="70015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EBE9"/>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E6B76C0-2ADF-4F63-9906-F36953449AD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69008" y="0"/>
            <a:ext cx="8853985" cy="6858000"/>
          </a:xfrm>
          <a:prstGeom prst="rect">
            <a:avLst/>
          </a:prstGeom>
        </p:spPr>
      </p:pic>
      <p:pic>
        <p:nvPicPr>
          <p:cNvPr id="4" name="Grafik 22">
            <a:extLst>
              <a:ext uri="{FF2B5EF4-FFF2-40B4-BE49-F238E27FC236}">
                <a16:creationId xmlns:a16="http://schemas.microsoft.com/office/drawing/2014/main" id="{EC8B132C-B75A-406D-B534-79A251504B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extLst>
      <p:ext uri="{BB962C8B-B14F-4D97-AF65-F5344CB8AC3E}">
        <p14:creationId xmlns:p14="http://schemas.microsoft.com/office/powerpoint/2010/main" val="3362061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extLst>
              <a:ext uri="{28A0092B-C50C-407E-A947-70E740481C1C}">
                <a14:useLocalDpi xmlns:a14="http://schemas.microsoft.com/office/drawing/2010/main"/>
              </a:ext>
            </a:extLst>
          </a:blip>
          <a:srcRect l="-672" t="15844" r="1" b="6000"/>
          <a:stretch/>
        </p:blipFill>
        <p:spPr>
          <a:xfrm>
            <a:off x="-81887" y="-88710"/>
            <a:ext cx="12273887" cy="6946710"/>
          </a:xfrm>
          <a:prstGeom prst="rect">
            <a:avLst/>
          </a:prstGeom>
        </p:spPr>
      </p:pic>
      <p:sp>
        <p:nvSpPr>
          <p:cNvPr id="4" name="Rectangle 10">
            <a:extLst>
              <a:ext uri="{FF2B5EF4-FFF2-40B4-BE49-F238E27FC236}">
                <a16:creationId xmlns:a16="http://schemas.microsoft.com/office/drawing/2014/main" id="{9FA8FBD0-3BCA-4CBC-9450-3FAEF6B25AE9}"/>
              </a:ext>
            </a:extLst>
          </p:cNvPr>
          <p:cNvSpPr>
            <a:spLocks/>
          </p:cNvSpPr>
          <p:nvPr/>
        </p:nvSpPr>
        <p:spPr bwMode="auto">
          <a:xfrm>
            <a:off x="222078" y="1975178"/>
            <a:ext cx="4374237" cy="4765457"/>
          </a:xfrm>
          <a:prstGeom prst="rect">
            <a:avLst/>
          </a:prstGeom>
          <a:solidFill>
            <a:srgbClr val="EFEBE9">
              <a:alpha val="93000"/>
            </a:srgb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40639" bIns="0" anchor="ctr"/>
          <a:lstStyle/>
          <a:p>
            <a:pPr marL="325438" indent="-285750">
              <a:lnSpc>
                <a:spcPct val="110000"/>
              </a:lnSpc>
              <a:spcBef>
                <a:spcPts val="1450"/>
              </a:spcBef>
              <a:buClr>
                <a:srgbClr val="0059A7"/>
              </a:buClr>
              <a:buSzPct val="100000"/>
              <a:buFont typeface="Arial" charset="0"/>
              <a:buChar char="•"/>
            </a:pPr>
            <a:r>
              <a:rPr lang="en-US" sz="2400" dirty="0" err="1">
                <a:solidFill>
                  <a:srgbClr val="0059A7"/>
                </a:solidFill>
                <a:latin typeface="Titillium WebSemiBold"/>
                <a:sym typeface="Verdana" charset="0"/>
              </a:rPr>
              <a:t>Friedliches</a:t>
            </a:r>
            <a:r>
              <a:rPr lang="en-US" sz="2400" dirty="0">
                <a:solidFill>
                  <a:srgbClr val="0059A7"/>
                </a:solidFill>
                <a:latin typeface="Titillium WebSemiBold"/>
                <a:sym typeface="Verdana" charset="0"/>
              </a:rPr>
              <a:t> Land </a:t>
            </a:r>
            <a:r>
              <a:rPr lang="en-US" sz="2400" dirty="0" err="1">
                <a:solidFill>
                  <a:srgbClr val="0059A7"/>
                </a:solidFill>
                <a:latin typeface="Titillium WebSemiBold"/>
                <a:sym typeface="Verdana" charset="0"/>
              </a:rPr>
              <a:t>mit</a:t>
            </a:r>
            <a:r>
              <a:rPr lang="en-US" sz="2400" dirty="0">
                <a:solidFill>
                  <a:srgbClr val="0059A7"/>
                </a:solidFill>
                <a:latin typeface="Titillium WebSemiBold"/>
                <a:sym typeface="Verdana" charset="0"/>
              </a:rPr>
              <a:t> </a:t>
            </a:r>
            <a:r>
              <a:rPr lang="en-US" sz="2400" dirty="0" err="1">
                <a:solidFill>
                  <a:srgbClr val="0059A7"/>
                </a:solidFill>
                <a:latin typeface="Titillium WebSemiBold"/>
                <a:sym typeface="Verdana" charset="0"/>
              </a:rPr>
              <a:t>starkem</a:t>
            </a:r>
            <a:r>
              <a:rPr lang="en-US" sz="2400" dirty="0">
                <a:solidFill>
                  <a:srgbClr val="0059A7"/>
                </a:solidFill>
                <a:latin typeface="Titillium WebSemiBold"/>
                <a:sym typeface="Verdana" charset="0"/>
              </a:rPr>
              <a:t> </a:t>
            </a:r>
            <a:r>
              <a:rPr lang="en-US" sz="2400" dirty="0" err="1">
                <a:solidFill>
                  <a:srgbClr val="0059A7"/>
                </a:solidFill>
                <a:latin typeface="Titillium WebSemiBold"/>
                <a:sym typeface="Verdana" charset="0"/>
              </a:rPr>
              <a:t>Bevölkerungswachstum</a:t>
            </a:r>
            <a:endParaRPr lang="en-US" sz="2400" dirty="0">
              <a:solidFill>
                <a:srgbClr val="0059A7"/>
              </a:solidFill>
              <a:latin typeface="Titillium WebSemiBold"/>
              <a:sym typeface="Verdana" charset="0"/>
            </a:endParaRPr>
          </a:p>
          <a:p>
            <a:pPr marL="325438" indent="-285750">
              <a:lnSpc>
                <a:spcPct val="110000"/>
              </a:lnSpc>
              <a:spcBef>
                <a:spcPts val="1450"/>
              </a:spcBef>
              <a:buClr>
                <a:srgbClr val="0059A7"/>
              </a:buClr>
              <a:buSzPct val="100000"/>
              <a:buFont typeface="Arial" charset="0"/>
              <a:buChar char="•"/>
            </a:pPr>
            <a:r>
              <a:rPr lang="en-US" sz="2400" dirty="0" err="1">
                <a:solidFill>
                  <a:srgbClr val="0059A7"/>
                </a:solidFill>
                <a:latin typeface="Titillium WebSemiBold"/>
                <a:sym typeface="Verdana" charset="0"/>
              </a:rPr>
              <a:t>Präsidialdemokratie</a:t>
            </a:r>
            <a:r>
              <a:rPr lang="en-US" sz="2400" dirty="0">
                <a:solidFill>
                  <a:srgbClr val="0059A7"/>
                </a:solidFill>
                <a:latin typeface="Titillium WebSemiBold"/>
                <a:sym typeface="Verdana" charset="0"/>
              </a:rPr>
              <a:t>, </a:t>
            </a:r>
            <a:r>
              <a:rPr lang="en-US" sz="2400" dirty="0" err="1">
                <a:solidFill>
                  <a:srgbClr val="0059A7"/>
                </a:solidFill>
                <a:latin typeface="Titillium WebSemiBold"/>
                <a:sym typeface="Verdana" charset="0"/>
              </a:rPr>
              <a:t>offiziell</a:t>
            </a:r>
            <a:r>
              <a:rPr lang="en-US" sz="2400" dirty="0">
                <a:solidFill>
                  <a:srgbClr val="0059A7"/>
                </a:solidFill>
                <a:latin typeface="Titillium WebSemiBold"/>
                <a:sym typeface="Verdana" charset="0"/>
              </a:rPr>
              <a:t> </a:t>
            </a:r>
            <a:r>
              <a:rPr lang="en-US" sz="2400" dirty="0" err="1">
                <a:solidFill>
                  <a:srgbClr val="0059A7"/>
                </a:solidFill>
                <a:latin typeface="Titillium WebSemiBold"/>
                <a:sym typeface="Verdana" charset="0"/>
              </a:rPr>
              <a:t>Mehrparteienstaat</a:t>
            </a:r>
            <a:endParaRPr lang="en-US" sz="2400" dirty="0">
              <a:solidFill>
                <a:srgbClr val="0059A7"/>
              </a:solidFill>
              <a:latin typeface="Titillium WebSemiBold"/>
              <a:sym typeface="Verdana" charset="0"/>
            </a:endParaRPr>
          </a:p>
          <a:p>
            <a:pPr marL="325438" indent="-285750">
              <a:lnSpc>
                <a:spcPct val="110000"/>
              </a:lnSpc>
              <a:spcBef>
                <a:spcPts val="1450"/>
              </a:spcBef>
              <a:buClr>
                <a:srgbClr val="0059A7"/>
              </a:buClr>
              <a:buSzPct val="100000"/>
              <a:buFont typeface="Arial" charset="0"/>
              <a:buChar char="•"/>
            </a:pPr>
            <a:r>
              <a:rPr lang="en-US" sz="2400" dirty="0" err="1">
                <a:solidFill>
                  <a:srgbClr val="0059A7"/>
                </a:solidFill>
                <a:latin typeface="Titillium WebSemiBold"/>
                <a:sym typeface="Verdana" charset="0"/>
              </a:rPr>
              <a:t>problematische</a:t>
            </a:r>
            <a:r>
              <a:rPr lang="en-US" sz="2400" dirty="0">
                <a:solidFill>
                  <a:srgbClr val="0059A7"/>
                </a:solidFill>
                <a:latin typeface="Titillium WebSemiBold"/>
                <a:sym typeface="Verdana" charset="0"/>
              </a:rPr>
              <a:t> </a:t>
            </a:r>
            <a:r>
              <a:rPr lang="en-US" sz="2400" dirty="0" err="1">
                <a:solidFill>
                  <a:srgbClr val="0059A7"/>
                </a:solidFill>
                <a:latin typeface="Titillium WebSemiBold"/>
                <a:sym typeface="Verdana" charset="0"/>
              </a:rPr>
              <a:t>Menschenrechtslage</a:t>
            </a:r>
            <a:r>
              <a:rPr lang="en-US" sz="2400" dirty="0">
                <a:solidFill>
                  <a:srgbClr val="0059A7"/>
                </a:solidFill>
                <a:latin typeface="Titillium WebSemiBold"/>
                <a:sym typeface="Verdana" charset="0"/>
              </a:rPr>
              <a:t> </a:t>
            </a:r>
          </a:p>
          <a:p>
            <a:pPr marL="325438" indent="-285750">
              <a:lnSpc>
                <a:spcPct val="110000"/>
              </a:lnSpc>
              <a:spcBef>
                <a:spcPts val="1450"/>
              </a:spcBef>
              <a:buClr>
                <a:srgbClr val="0059A7"/>
              </a:buClr>
              <a:buSzPct val="100000"/>
              <a:buFont typeface="Arial" charset="0"/>
              <a:buChar char="•"/>
            </a:pPr>
            <a:r>
              <a:rPr lang="en-US" sz="2400" dirty="0">
                <a:solidFill>
                  <a:srgbClr val="0059A7"/>
                </a:solidFill>
                <a:latin typeface="Titillium WebSemiBold"/>
                <a:sym typeface="Verdana" charset="0"/>
              </a:rPr>
              <a:t>ca. 60 </a:t>
            </a:r>
            <a:r>
              <a:rPr lang="en-US" sz="2400" dirty="0" err="1">
                <a:solidFill>
                  <a:srgbClr val="0059A7"/>
                </a:solidFill>
                <a:latin typeface="Titillium WebSemiBold"/>
                <a:sym typeface="Verdana" charset="0"/>
              </a:rPr>
              <a:t>Millionen</a:t>
            </a:r>
            <a:r>
              <a:rPr lang="en-US" sz="2400" dirty="0">
                <a:solidFill>
                  <a:srgbClr val="0059A7"/>
                </a:solidFill>
                <a:latin typeface="Titillium WebSemiBold"/>
                <a:sym typeface="Verdana" charset="0"/>
              </a:rPr>
              <a:t> </a:t>
            </a:r>
            <a:r>
              <a:rPr lang="en-US" sz="2400" dirty="0" err="1">
                <a:solidFill>
                  <a:srgbClr val="0059A7"/>
                </a:solidFill>
                <a:latin typeface="Titillium WebSemiBold"/>
                <a:sym typeface="Verdana" charset="0"/>
              </a:rPr>
              <a:t>Einwohner</a:t>
            </a:r>
            <a:endParaRPr lang="en-US" sz="2400" dirty="0">
              <a:solidFill>
                <a:srgbClr val="0059A7"/>
              </a:solidFill>
              <a:latin typeface="Titillium WebSemiBold"/>
              <a:sym typeface="Verdana" charset="0"/>
            </a:endParaRPr>
          </a:p>
          <a:p>
            <a:pPr marL="325438" indent="-285750">
              <a:lnSpc>
                <a:spcPct val="110000"/>
              </a:lnSpc>
              <a:spcBef>
                <a:spcPts val="1450"/>
              </a:spcBef>
              <a:buClr>
                <a:srgbClr val="0059A7"/>
              </a:buClr>
              <a:buSzPct val="100000"/>
              <a:buFont typeface="Arial" charset="0"/>
              <a:buChar char="•"/>
            </a:pPr>
            <a:r>
              <a:rPr lang="en-US" sz="2400" dirty="0">
                <a:solidFill>
                  <a:srgbClr val="0059A7"/>
                </a:solidFill>
                <a:latin typeface="Titillium WebSemiBold"/>
                <a:sym typeface="Verdana" charset="0"/>
              </a:rPr>
              <a:t>75% der </a:t>
            </a:r>
            <a:r>
              <a:rPr lang="en-US" sz="2400" dirty="0" err="1">
                <a:solidFill>
                  <a:srgbClr val="0059A7"/>
                </a:solidFill>
                <a:latin typeface="Titillium WebSemiBold"/>
                <a:sym typeface="Verdana" charset="0"/>
              </a:rPr>
              <a:t>Bevölkerung</a:t>
            </a:r>
            <a:r>
              <a:rPr lang="en-US" sz="2400" dirty="0">
                <a:solidFill>
                  <a:srgbClr val="0059A7"/>
                </a:solidFill>
                <a:latin typeface="Titillium WebSemiBold"/>
                <a:sym typeface="Verdana" charset="0"/>
              </a:rPr>
              <a:t> </a:t>
            </a:r>
            <a:r>
              <a:rPr lang="en-US" sz="2400" dirty="0" err="1">
                <a:solidFill>
                  <a:srgbClr val="0059A7"/>
                </a:solidFill>
                <a:latin typeface="Titillium WebSemiBold"/>
                <a:sym typeface="Verdana" charset="0"/>
              </a:rPr>
              <a:t>unter</a:t>
            </a:r>
            <a:r>
              <a:rPr lang="en-US" sz="2400" dirty="0">
                <a:solidFill>
                  <a:srgbClr val="0059A7"/>
                </a:solidFill>
                <a:latin typeface="Titillium WebSemiBold"/>
                <a:sym typeface="Verdana" charset="0"/>
              </a:rPr>
              <a:t> 25 </a:t>
            </a:r>
            <a:r>
              <a:rPr lang="en-US" sz="2400" dirty="0" err="1">
                <a:solidFill>
                  <a:srgbClr val="0059A7"/>
                </a:solidFill>
                <a:latin typeface="Titillium WebSemiBold"/>
                <a:sym typeface="Verdana" charset="0"/>
              </a:rPr>
              <a:t>Jahre</a:t>
            </a:r>
            <a:r>
              <a:rPr lang="en-US" sz="2400" dirty="0">
                <a:solidFill>
                  <a:srgbClr val="0059A7"/>
                </a:solidFill>
                <a:latin typeface="Titillium WebSemiBold"/>
                <a:sym typeface="Verdana" charset="0"/>
              </a:rPr>
              <a:t> (CH: ca. 20 %)</a:t>
            </a:r>
          </a:p>
        </p:txBody>
      </p:sp>
      <p:sp>
        <p:nvSpPr>
          <p:cNvPr id="5" name="Ellipse 4">
            <a:extLst>
              <a:ext uri="{FF2B5EF4-FFF2-40B4-BE49-F238E27FC236}">
                <a16:creationId xmlns:a16="http://schemas.microsoft.com/office/drawing/2014/main" id="{1BF20275-5953-405E-B691-F04FA2B29A30}"/>
              </a:ext>
            </a:extLst>
          </p:cNvPr>
          <p:cNvSpPr/>
          <p:nvPr/>
        </p:nvSpPr>
        <p:spPr>
          <a:xfrm>
            <a:off x="4716077" y="934330"/>
            <a:ext cx="2759845" cy="2759845"/>
          </a:xfrm>
          <a:prstGeom prst="ellipse">
            <a:avLst/>
          </a:prstGeom>
          <a:noFill/>
          <a:ln w="60325">
            <a:solidFill>
              <a:srgbClr val="005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highlight>
                <a:srgbClr val="0059A7"/>
              </a:highlight>
            </a:endParaRPr>
          </a:p>
        </p:txBody>
      </p:sp>
      <p:sp>
        <p:nvSpPr>
          <p:cNvPr id="6" name="Textfeld 3">
            <a:extLst>
              <a:ext uri="{FF2B5EF4-FFF2-40B4-BE49-F238E27FC236}">
                <a16:creationId xmlns:a16="http://schemas.microsoft.com/office/drawing/2014/main" id="{364A38A8-205D-4812-878A-8C404CB9D48E}"/>
              </a:ext>
            </a:extLst>
          </p:cNvPr>
          <p:cNvSpPr txBox="1"/>
          <p:nvPr/>
        </p:nvSpPr>
        <p:spPr>
          <a:xfrm>
            <a:off x="7910928" y="1959656"/>
            <a:ext cx="3443571" cy="1038746"/>
          </a:xfrm>
          <a:prstGeom prst="rect">
            <a:avLst/>
          </a:prstGeom>
          <a:noFill/>
          <a:effectLst>
            <a:softEdge rad="0"/>
          </a:effectLst>
        </p:spPr>
        <p:txBody>
          <a:bodyPr wrap="none" rtlCol="0">
            <a:spAutoFit/>
          </a:bodyPr>
          <a:lstStyle/>
          <a:p>
            <a:pPr>
              <a:lnSpc>
                <a:spcPts val="7200"/>
              </a:lnSpc>
            </a:pPr>
            <a:r>
              <a:rPr lang="de-DE" sz="6600" b="1" dirty="0">
                <a:solidFill>
                  <a:srgbClr val="EFEBE9"/>
                </a:solidFill>
                <a:latin typeface="Titillium WebSemiBold"/>
              </a:rPr>
              <a:t>Tansania</a:t>
            </a:r>
            <a:endParaRPr lang="de-CH" sz="6600" b="1" dirty="0">
              <a:solidFill>
                <a:srgbClr val="EFEBE9"/>
              </a:solidFill>
              <a:latin typeface="Titillium WebSemiBold"/>
            </a:endParaRPr>
          </a:p>
        </p:txBody>
      </p:sp>
      <p:pic>
        <p:nvPicPr>
          <p:cNvPr id="7" name="Grafik 22">
            <a:extLst>
              <a:ext uri="{FF2B5EF4-FFF2-40B4-BE49-F238E27FC236}">
                <a16:creationId xmlns:a16="http://schemas.microsoft.com/office/drawing/2014/main" id="{32E829C9-8DAB-423F-A970-ECFF17BBCD71}"/>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extLst>
      <p:ext uri="{BB962C8B-B14F-4D97-AF65-F5344CB8AC3E}">
        <p14:creationId xmlns:p14="http://schemas.microsoft.com/office/powerpoint/2010/main" val="377374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BE9"/>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E53A655-BD5A-431A-A7DC-218B36ADD75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862" y="0"/>
            <a:ext cx="11936275" cy="6858000"/>
          </a:xfrm>
          <a:prstGeom prst="rect">
            <a:avLst/>
          </a:prstGeom>
        </p:spPr>
      </p:pic>
      <p:pic>
        <p:nvPicPr>
          <p:cNvPr id="4" name="Grafik 22">
            <a:extLst>
              <a:ext uri="{FF2B5EF4-FFF2-40B4-BE49-F238E27FC236}">
                <a16:creationId xmlns:a16="http://schemas.microsoft.com/office/drawing/2014/main" id="{3266620A-CBB4-461E-8344-DE3DEA53E35E}"/>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extLst>
      <p:ext uri="{BB962C8B-B14F-4D97-AF65-F5344CB8AC3E}">
        <p14:creationId xmlns:p14="http://schemas.microsoft.com/office/powerpoint/2010/main" val="676581176"/>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4F9F"/>
        </a:solidFill>
        <a:effectLst/>
      </p:bgPr>
    </p:bg>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CD34E6C1-7163-D044-80BC-0552B78CF077}"/>
              </a:ext>
            </a:extLst>
          </p:cNvPr>
          <p:cNvSpPr txBox="1"/>
          <p:nvPr/>
        </p:nvSpPr>
        <p:spPr>
          <a:xfrm>
            <a:off x="4933370" y="4152712"/>
            <a:ext cx="3696234" cy="1077218"/>
          </a:xfrm>
          <a:prstGeom prst="rect">
            <a:avLst/>
          </a:prstGeom>
          <a:noFill/>
        </p:spPr>
        <p:txBody>
          <a:bodyPr wrap="square" rtlCol="0">
            <a:spAutoFit/>
          </a:bodyPr>
          <a:lstStyle/>
          <a:p>
            <a:r>
              <a:rPr lang="de-DE" sz="3200" b="1" dirty="0">
                <a:solidFill>
                  <a:srgbClr val="B3CAE2"/>
                </a:solidFill>
                <a:latin typeface="Titillium WebSemiBold"/>
              </a:rPr>
              <a:t>Danke für eure Aufmerksamkeit</a:t>
            </a:r>
          </a:p>
        </p:txBody>
      </p:sp>
      <p:pic>
        <p:nvPicPr>
          <p:cNvPr id="6" name="Bild 6" descr="Logo_m21 de weiss_20160310_VV.png">
            <a:extLst>
              <a:ext uri="{FF2B5EF4-FFF2-40B4-BE49-F238E27FC236}">
                <a16:creationId xmlns:a16="http://schemas.microsoft.com/office/drawing/2014/main" id="{89704043-C6BC-D243-BFA9-5C04EF428B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53695" y="1960284"/>
            <a:ext cx="6577287" cy="2192428"/>
          </a:xfrm>
          <a:prstGeom prst="rect">
            <a:avLst/>
          </a:prstGeom>
        </p:spPr>
      </p:pic>
    </p:spTree>
    <p:extLst>
      <p:ext uri="{BB962C8B-B14F-4D97-AF65-F5344CB8AC3E}">
        <p14:creationId xmlns:p14="http://schemas.microsoft.com/office/powerpoint/2010/main" val="298811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in a field of wildebeest&#10;&#10;Description automatically generated with low confidence">
            <a:extLst>
              <a:ext uri="{FF2B5EF4-FFF2-40B4-BE49-F238E27FC236}">
                <a16:creationId xmlns:a16="http://schemas.microsoft.com/office/drawing/2014/main" id="{3CCDAAA9-2AFE-4E76-A697-C35A48E58861}"/>
              </a:ext>
            </a:extLst>
          </p:cNvPr>
          <p:cNvPicPr>
            <a:picLocks noChangeAspect="1"/>
          </p:cNvPicPr>
          <p:nvPr/>
        </p:nvPicPr>
        <p:blipFill rotWithShape="1">
          <a:blip r:embed="rId2">
            <a:extLst>
              <a:ext uri="{28A0092B-C50C-407E-A947-70E740481C1C}">
                <a14:useLocalDpi xmlns:a14="http://schemas.microsoft.com/office/drawing/2010/main" val="0"/>
              </a:ext>
            </a:extLst>
          </a:blip>
          <a:srcRect l="20363" r="20363"/>
          <a:stretch/>
        </p:blipFill>
        <p:spPr>
          <a:xfrm>
            <a:off x="0" y="-64234"/>
            <a:ext cx="12306194" cy="6922234"/>
          </a:xfrm>
          <a:prstGeom prst="rect">
            <a:avLst/>
          </a:prstGeom>
        </p:spPr>
      </p:pic>
      <p:pic>
        <p:nvPicPr>
          <p:cNvPr id="5" name="Grafik 22">
            <a:extLst>
              <a:ext uri="{FF2B5EF4-FFF2-40B4-BE49-F238E27FC236}">
                <a16:creationId xmlns:a16="http://schemas.microsoft.com/office/drawing/2014/main" id="{E59254F3-B1C8-4069-804E-7E4DA46F79A7}"/>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
        <p:nvSpPr>
          <p:cNvPr id="6" name="Textfeld 3">
            <a:extLst>
              <a:ext uri="{FF2B5EF4-FFF2-40B4-BE49-F238E27FC236}">
                <a16:creationId xmlns:a16="http://schemas.microsoft.com/office/drawing/2014/main" id="{A693FD83-ECC7-4541-A100-290427E687BF}"/>
              </a:ext>
            </a:extLst>
          </p:cNvPr>
          <p:cNvSpPr txBox="1"/>
          <p:nvPr/>
        </p:nvSpPr>
        <p:spPr>
          <a:xfrm>
            <a:off x="3439237" y="142450"/>
            <a:ext cx="8438529" cy="969496"/>
          </a:xfrm>
          <a:prstGeom prst="rect">
            <a:avLst/>
          </a:prstGeom>
          <a:noFill/>
          <a:effectLst>
            <a:softEdge rad="0"/>
          </a:effectLst>
        </p:spPr>
        <p:txBody>
          <a:bodyPr wrap="none" rtlCol="0">
            <a:spAutoFit/>
          </a:bodyPr>
          <a:lstStyle/>
          <a:p>
            <a:pPr algn="r">
              <a:lnSpc>
                <a:spcPts val="7200"/>
              </a:lnSpc>
            </a:pPr>
            <a:r>
              <a:rPr lang="de-DE" sz="4800" b="1" dirty="0">
                <a:solidFill>
                  <a:srgbClr val="EFEBE9"/>
                </a:solidFill>
                <a:latin typeface="Titillium WebSemiBold"/>
              </a:rPr>
              <a:t>Atemberaubende Landschaften</a:t>
            </a:r>
            <a:endParaRPr lang="de-CH" sz="4800" b="1" dirty="0">
              <a:solidFill>
                <a:srgbClr val="EFEBE9"/>
              </a:solidFill>
              <a:latin typeface="Titillium WebSemi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p:cNvSpPr txBox="1">
            <a:spLocks noGrp="1"/>
          </p:cNvSpPr>
          <p:nvPr>
            <p:ph type="subTitle" sz="half" idx="4294967295"/>
          </p:nvPr>
        </p:nvSpPr>
        <p:spPr>
          <a:xfrm>
            <a:off x="5486400" y="1524000"/>
            <a:ext cx="4876800" cy="4419600"/>
          </a:xfrm>
          <a:prstGeom prst="rect">
            <a:avLst/>
          </a:prstGeom>
        </p:spPr>
        <p:txBody>
          <a:bodyPr>
            <a:normAutofit/>
          </a:bodyPr>
          <a:lstStyle/>
          <a:p>
            <a:pPr>
              <a:lnSpc>
                <a:spcPts val="1900"/>
              </a:lnSpc>
              <a:defRPr sz="1300">
                <a:solidFill>
                  <a:srgbClr val="FFFFFF"/>
                </a:solidFill>
              </a:defRPr>
            </a:pPr>
            <a:endParaRPr/>
          </a:p>
        </p:txBody>
      </p:sp>
      <p:pic>
        <p:nvPicPr>
          <p:cNvPr id="46" name="image.png" descr="image.png"/>
          <p:cNvPicPr>
            <a:picLocks noChangeAspect="1"/>
          </p:cNvPicPr>
          <p:nvPr/>
        </p:nvPicPr>
        <p:blipFill rotWithShape="1">
          <a:blip r:embed="rId2"/>
          <a:srcRect t="12798" b="12798"/>
          <a:stretch/>
        </p:blipFill>
        <p:spPr>
          <a:xfrm>
            <a:off x="0" y="0"/>
            <a:ext cx="12192000" cy="6858000"/>
          </a:xfrm>
          <a:prstGeom prst="rect">
            <a:avLst/>
          </a:prstGeom>
          <a:ln w="12700">
            <a:miter lim="400000"/>
          </a:ln>
        </p:spPr>
      </p:pic>
      <p:pic>
        <p:nvPicPr>
          <p:cNvPr id="5" name="Grafik 22">
            <a:extLst>
              <a:ext uri="{FF2B5EF4-FFF2-40B4-BE49-F238E27FC236}">
                <a16:creationId xmlns:a16="http://schemas.microsoft.com/office/drawing/2014/main" id="{66513636-0262-413C-BE4C-B589CF1E6D31}"/>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
        <p:nvSpPr>
          <p:cNvPr id="6" name="Textfeld 3">
            <a:extLst>
              <a:ext uri="{FF2B5EF4-FFF2-40B4-BE49-F238E27FC236}">
                <a16:creationId xmlns:a16="http://schemas.microsoft.com/office/drawing/2014/main" id="{C7E5A64E-829B-41DC-895D-3A86F5D8D02C}"/>
              </a:ext>
            </a:extLst>
          </p:cNvPr>
          <p:cNvSpPr txBox="1"/>
          <p:nvPr/>
        </p:nvSpPr>
        <p:spPr>
          <a:xfrm>
            <a:off x="5872596" y="173158"/>
            <a:ext cx="6005170" cy="969496"/>
          </a:xfrm>
          <a:prstGeom prst="rect">
            <a:avLst/>
          </a:prstGeom>
          <a:noFill/>
          <a:effectLst>
            <a:softEdge rad="0"/>
          </a:effectLst>
        </p:spPr>
        <p:txBody>
          <a:bodyPr wrap="none" rtlCol="0">
            <a:spAutoFit/>
          </a:bodyPr>
          <a:lstStyle/>
          <a:p>
            <a:pPr algn="r">
              <a:lnSpc>
                <a:spcPts val="7200"/>
              </a:lnSpc>
            </a:pPr>
            <a:r>
              <a:rPr lang="de-DE" sz="4800" b="1" dirty="0">
                <a:solidFill>
                  <a:srgbClr val="EFEBE9"/>
                </a:solidFill>
                <a:latin typeface="Titillium WebSemiBold"/>
              </a:rPr>
              <a:t>Touristen-Destination</a:t>
            </a:r>
            <a:endParaRPr lang="de-CH" sz="4800" b="1" dirty="0">
              <a:solidFill>
                <a:srgbClr val="EFEBE9"/>
              </a:solidFill>
              <a:latin typeface="Titillium WebSemi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image.png" descr="image.png"/>
          <p:cNvPicPr>
            <a:picLocks noChangeAspect="1"/>
          </p:cNvPicPr>
          <p:nvPr/>
        </p:nvPicPr>
        <p:blipFill rotWithShape="1">
          <a:blip r:embed="rId3" cstate="print">
            <a:extLst>
              <a:ext uri="{28A0092B-C50C-407E-A947-70E740481C1C}">
                <a14:useLocalDpi xmlns:a14="http://schemas.microsoft.com/office/drawing/2010/main"/>
              </a:ext>
            </a:extLst>
          </a:blip>
          <a:srcRect t="26282"/>
          <a:stretch/>
        </p:blipFill>
        <p:spPr>
          <a:xfrm>
            <a:off x="0" y="0"/>
            <a:ext cx="12231086" cy="6858001"/>
          </a:xfrm>
          <a:prstGeom prst="rect">
            <a:avLst/>
          </a:prstGeom>
          <a:ln w="12700">
            <a:miter lim="400000"/>
          </a:ln>
        </p:spPr>
      </p:pic>
      <p:sp>
        <p:nvSpPr>
          <p:cNvPr id="4" name="Textfeld 3">
            <a:extLst>
              <a:ext uri="{FF2B5EF4-FFF2-40B4-BE49-F238E27FC236}">
                <a16:creationId xmlns:a16="http://schemas.microsoft.com/office/drawing/2014/main" id="{698EDB75-7DF7-43AB-93B6-0AB85FF18314}"/>
              </a:ext>
            </a:extLst>
          </p:cNvPr>
          <p:cNvSpPr txBox="1"/>
          <p:nvPr/>
        </p:nvSpPr>
        <p:spPr>
          <a:xfrm>
            <a:off x="9405614" y="-9138"/>
            <a:ext cx="2472152" cy="969496"/>
          </a:xfrm>
          <a:prstGeom prst="rect">
            <a:avLst/>
          </a:prstGeom>
          <a:noFill/>
          <a:effectLst>
            <a:softEdge rad="0"/>
          </a:effectLst>
        </p:spPr>
        <p:txBody>
          <a:bodyPr wrap="none" rtlCol="0">
            <a:spAutoFit/>
          </a:bodyPr>
          <a:lstStyle/>
          <a:p>
            <a:pPr algn="r">
              <a:lnSpc>
                <a:spcPts val="7200"/>
              </a:lnSpc>
            </a:pPr>
            <a:r>
              <a:rPr lang="de-DE" sz="4800" b="1" dirty="0">
                <a:solidFill>
                  <a:srgbClr val="EFEBE9"/>
                </a:solidFill>
                <a:latin typeface="Titillium WebSemiBold"/>
              </a:rPr>
              <a:t>Sansibar</a:t>
            </a:r>
            <a:endParaRPr lang="de-CH" sz="4800" b="1" dirty="0">
              <a:solidFill>
                <a:srgbClr val="EFEBE9"/>
              </a:solidFill>
              <a:latin typeface="Titillium WebSemiBold"/>
            </a:endParaRPr>
          </a:p>
        </p:txBody>
      </p:sp>
      <p:pic>
        <p:nvPicPr>
          <p:cNvPr id="5" name="Grafik 22">
            <a:extLst>
              <a:ext uri="{FF2B5EF4-FFF2-40B4-BE49-F238E27FC236}">
                <a16:creationId xmlns:a16="http://schemas.microsoft.com/office/drawing/2014/main" id="{66875DA0-6252-449C-BA77-418B6740C4EE}"/>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rotWithShape="1">
          <a:blip r:embed="rId2" cstate="print">
            <a:extLst>
              <a:ext uri="{28A0092B-C50C-407E-A947-70E740481C1C}">
                <a14:useLocalDpi xmlns:a14="http://schemas.microsoft.com/office/drawing/2010/main"/>
              </a:ext>
            </a:extLst>
          </a:blip>
          <a:stretch/>
        </p:blipFill>
        <p:spPr>
          <a:xfrm>
            <a:off x="0" y="0"/>
            <a:ext cx="12371439" cy="6948000"/>
          </a:xfrm>
          <a:prstGeom prst="rect">
            <a:avLst/>
          </a:prstGeom>
        </p:spPr>
      </p:pic>
      <p:sp>
        <p:nvSpPr>
          <p:cNvPr id="3" name="Textfeld 2">
            <a:extLst>
              <a:ext uri="{FF2B5EF4-FFF2-40B4-BE49-F238E27FC236}">
                <a16:creationId xmlns:a16="http://schemas.microsoft.com/office/drawing/2014/main" id="{3A145D4D-F6FF-4A53-AB45-200CB546C3D5}"/>
              </a:ext>
            </a:extLst>
          </p:cNvPr>
          <p:cNvSpPr txBox="1"/>
          <p:nvPr/>
        </p:nvSpPr>
        <p:spPr>
          <a:xfrm>
            <a:off x="990600" y="1905000"/>
            <a:ext cx="4178300" cy="1270000"/>
          </a:xfrm>
          <a:prstGeom prst="rect">
            <a:avLst/>
          </a:prstGeom>
          <a:noFill/>
        </p:spPr>
        <p:txBody>
          <a:bodyPr wrap="square" rtlCol="0">
            <a:spAutoFit/>
          </a:bodyPr>
          <a:lstStyle/>
          <a:p>
            <a:endParaRPr lang="de-DE" dirty="0"/>
          </a:p>
        </p:txBody>
      </p:sp>
      <p:sp>
        <p:nvSpPr>
          <p:cNvPr id="5" name="Textfeld 3">
            <a:extLst>
              <a:ext uri="{FF2B5EF4-FFF2-40B4-BE49-F238E27FC236}">
                <a16:creationId xmlns:a16="http://schemas.microsoft.com/office/drawing/2014/main" id="{CBF6FD3B-1AFA-4B76-B90D-011C2C9FBC94}"/>
              </a:ext>
            </a:extLst>
          </p:cNvPr>
          <p:cNvSpPr txBox="1"/>
          <p:nvPr/>
        </p:nvSpPr>
        <p:spPr>
          <a:xfrm>
            <a:off x="8128106" y="-64234"/>
            <a:ext cx="3929281" cy="969496"/>
          </a:xfrm>
          <a:prstGeom prst="rect">
            <a:avLst/>
          </a:prstGeom>
          <a:noFill/>
          <a:effectLst>
            <a:softEdge rad="0"/>
          </a:effectLst>
        </p:spPr>
        <p:txBody>
          <a:bodyPr wrap="none" rtlCol="0">
            <a:spAutoFit/>
          </a:bodyPr>
          <a:lstStyle/>
          <a:p>
            <a:pPr algn="r">
              <a:lnSpc>
                <a:spcPts val="7200"/>
              </a:lnSpc>
            </a:pPr>
            <a:r>
              <a:rPr lang="de-DE" sz="4800" b="1" dirty="0">
                <a:solidFill>
                  <a:srgbClr val="EFEBE9"/>
                </a:solidFill>
                <a:latin typeface="Titillium WebSemiBold"/>
              </a:rPr>
              <a:t>Dar es Salaam</a:t>
            </a:r>
            <a:endParaRPr lang="de-CH" sz="4800" b="1" dirty="0">
              <a:solidFill>
                <a:srgbClr val="EFEBE9"/>
              </a:solidFill>
              <a:latin typeface="Titillium WebSemiBold"/>
            </a:endParaRPr>
          </a:p>
        </p:txBody>
      </p:sp>
      <p:pic>
        <p:nvPicPr>
          <p:cNvPr id="6" name="Grafik 22">
            <a:extLst>
              <a:ext uri="{FF2B5EF4-FFF2-40B4-BE49-F238E27FC236}">
                <a16:creationId xmlns:a16="http://schemas.microsoft.com/office/drawing/2014/main" id="{3EBE6686-1A3B-49AC-82CD-E1B4B602798A}"/>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hteck"/>
          <p:cNvSpPr/>
          <p:nvPr/>
        </p:nvSpPr>
        <p:spPr>
          <a:xfrm>
            <a:off x="5181600" y="0"/>
            <a:ext cx="5486400" cy="6858000"/>
          </a:xfrm>
          <a:prstGeom prst="rect">
            <a:avLst/>
          </a:prstGeom>
          <a:solidFill>
            <a:srgbClr val="24314C"/>
          </a:solidFill>
          <a:ln w="12700">
            <a:miter lim="400000"/>
          </a:ln>
        </p:spPr>
        <p:txBody>
          <a:bodyPr lIns="45719" rIns="45719" anchor="ctr"/>
          <a:lstStyle/>
          <a:p>
            <a:pPr defTabSz="457200">
              <a:defRPr sz="1800"/>
            </a:pPr>
            <a:endParaRPr/>
          </a:p>
        </p:txBody>
      </p:sp>
      <p:sp>
        <p:nvSpPr>
          <p:cNvPr id="82" name="Text"/>
          <p:cNvSpPr txBox="1">
            <a:spLocks noGrp="1"/>
          </p:cNvSpPr>
          <p:nvPr>
            <p:ph type="subTitle" sz="half" idx="4294967295"/>
          </p:nvPr>
        </p:nvSpPr>
        <p:spPr>
          <a:xfrm>
            <a:off x="5486400" y="1524000"/>
            <a:ext cx="4876800" cy="4419600"/>
          </a:xfrm>
          <a:prstGeom prst="rect">
            <a:avLst/>
          </a:prstGeom>
        </p:spPr>
        <p:txBody>
          <a:bodyPr>
            <a:normAutofit/>
          </a:bodyPr>
          <a:lstStyle/>
          <a:p>
            <a:pPr>
              <a:lnSpc>
                <a:spcPts val="1900"/>
              </a:lnSpc>
              <a:defRPr sz="1300">
                <a:solidFill>
                  <a:srgbClr val="FFFFFF"/>
                </a:solidFill>
              </a:defRPr>
            </a:pPr>
            <a:endParaRPr/>
          </a:p>
        </p:txBody>
      </p:sp>
      <p:pic>
        <p:nvPicPr>
          <p:cNvPr id="83" name="image.png" descr="image.png"/>
          <p:cNvPicPr>
            <a:picLocks noChangeAspect="1"/>
          </p:cNvPicPr>
          <p:nvPr/>
        </p:nvPicPr>
        <p:blipFill rotWithShape="1">
          <a:blip r:embed="rId2" cstate="print">
            <a:extLst>
              <a:ext uri="{28A0092B-C50C-407E-A947-70E740481C1C}">
                <a14:useLocalDpi xmlns:a14="http://schemas.microsoft.com/office/drawing/2010/main"/>
              </a:ext>
            </a:extLst>
          </a:blip>
          <a:srcRect l="-139"/>
          <a:stretch/>
        </p:blipFill>
        <p:spPr>
          <a:xfrm>
            <a:off x="-19753" y="-11111"/>
            <a:ext cx="12211753" cy="6869111"/>
          </a:xfrm>
          <a:prstGeom prst="rect">
            <a:avLst/>
          </a:prstGeom>
          <a:ln w="12700">
            <a:miter lim="400000"/>
          </a:ln>
        </p:spPr>
      </p:pic>
      <p:sp>
        <p:nvSpPr>
          <p:cNvPr id="8" name="Textfeld 3">
            <a:extLst>
              <a:ext uri="{FF2B5EF4-FFF2-40B4-BE49-F238E27FC236}">
                <a16:creationId xmlns:a16="http://schemas.microsoft.com/office/drawing/2014/main" id="{BD6E4FEC-875A-4507-9E5E-F17E41291FA2}"/>
              </a:ext>
            </a:extLst>
          </p:cNvPr>
          <p:cNvSpPr txBox="1"/>
          <p:nvPr/>
        </p:nvSpPr>
        <p:spPr>
          <a:xfrm>
            <a:off x="8051077" y="64201"/>
            <a:ext cx="3826689" cy="969496"/>
          </a:xfrm>
          <a:prstGeom prst="rect">
            <a:avLst/>
          </a:prstGeom>
          <a:noFill/>
          <a:effectLst>
            <a:softEdge rad="0"/>
          </a:effectLst>
        </p:spPr>
        <p:txBody>
          <a:bodyPr wrap="none" rtlCol="0">
            <a:spAutoFit/>
          </a:bodyPr>
          <a:lstStyle/>
          <a:p>
            <a:pPr algn="r">
              <a:lnSpc>
                <a:spcPts val="7200"/>
              </a:lnSpc>
            </a:pPr>
            <a:r>
              <a:rPr lang="de-DE" sz="4800" b="1" dirty="0">
                <a:solidFill>
                  <a:srgbClr val="EFEBE9"/>
                </a:solidFill>
                <a:latin typeface="Titillium WebSemiBold"/>
              </a:rPr>
              <a:t>Am Stadtrand</a:t>
            </a:r>
            <a:endParaRPr lang="de-CH" sz="4800" b="1" dirty="0">
              <a:solidFill>
                <a:srgbClr val="EFEBE9"/>
              </a:solidFill>
              <a:latin typeface="Titillium WebSemiBold"/>
            </a:endParaRPr>
          </a:p>
        </p:txBody>
      </p:sp>
      <p:pic>
        <p:nvPicPr>
          <p:cNvPr id="9" name="Grafik 22">
            <a:extLst>
              <a:ext uri="{FF2B5EF4-FFF2-40B4-BE49-F238E27FC236}">
                <a16:creationId xmlns:a16="http://schemas.microsoft.com/office/drawing/2014/main" id="{D11D906E-EEC3-4F01-BD38-869444E5CC99}"/>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Line 1"/>
          <p:cNvSpPr>
            <a:spLocks noChangeShapeType="1"/>
          </p:cNvSpPr>
          <p:nvPr/>
        </p:nvSpPr>
        <p:spPr bwMode="auto">
          <a:xfrm>
            <a:off x="5543550" y="1905000"/>
            <a:ext cx="4730750" cy="1588"/>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56322" name="Line 2"/>
          <p:cNvSpPr>
            <a:spLocks noChangeShapeType="1"/>
          </p:cNvSpPr>
          <p:nvPr/>
        </p:nvSpPr>
        <p:spPr bwMode="auto">
          <a:xfrm>
            <a:off x="5543550" y="2667000"/>
            <a:ext cx="4730750" cy="1588"/>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56323" name="Line 3"/>
          <p:cNvSpPr>
            <a:spLocks noChangeShapeType="1"/>
          </p:cNvSpPr>
          <p:nvPr/>
        </p:nvSpPr>
        <p:spPr bwMode="auto">
          <a:xfrm>
            <a:off x="5543550" y="3657600"/>
            <a:ext cx="4730750" cy="1588"/>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de-DE"/>
          </a:p>
        </p:txBody>
      </p:sp>
      <p:pic>
        <p:nvPicPr>
          <p:cNvPr id="2" name="Bild 1"/>
          <p:cNvPicPr>
            <a:picLocks noChangeAspect="1"/>
          </p:cNvPicPr>
          <p:nvPr/>
        </p:nvPicPr>
        <p:blipFill rotWithShape="1">
          <a:blip r:embed="rId2" cstate="print">
            <a:extLst>
              <a:ext uri="{28A0092B-C50C-407E-A947-70E740481C1C}">
                <a14:useLocalDpi xmlns:a14="http://schemas.microsoft.com/office/drawing/2010/main"/>
              </a:ext>
            </a:extLst>
          </a:blip>
          <a:srcRect t="7870" b="9124"/>
          <a:stretch/>
        </p:blipFill>
        <p:spPr>
          <a:xfrm>
            <a:off x="0" y="0"/>
            <a:ext cx="12192000" cy="6858000"/>
          </a:xfrm>
          <a:prstGeom prst="rect">
            <a:avLst/>
          </a:prstGeom>
        </p:spPr>
      </p:pic>
      <p:sp>
        <p:nvSpPr>
          <p:cNvPr id="7" name="Textfeld 3">
            <a:extLst>
              <a:ext uri="{FF2B5EF4-FFF2-40B4-BE49-F238E27FC236}">
                <a16:creationId xmlns:a16="http://schemas.microsoft.com/office/drawing/2014/main" id="{AC51FC7E-61B6-4717-9010-99F95D0F2625}"/>
              </a:ext>
            </a:extLst>
          </p:cNvPr>
          <p:cNvSpPr txBox="1"/>
          <p:nvPr/>
        </p:nvSpPr>
        <p:spPr>
          <a:xfrm>
            <a:off x="2563714" y="-64234"/>
            <a:ext cx="9333004" cy="969496"/>
          </a:xfrm>
          <a:prstGeom prst="rect">
            <a:avLst/>
          </a:prstGeom>
          <a:noFill/>
          <a:effectLst>
            <a:softEdge rad="0"/>
          </a:effectLst>
        </p:spPr>
        <p:txBody>
          <a:bodyPr wrap="none" rtlCol="0">
            <a:spAutoFit/>
          </a:bodyPr>
          <a:lstStyle/>
          <a:p>
            <a:pPr algn="r">
              <a:lnSpc>
                <a:spcPts val="7200"/>
              </a:lnSpc>
            </a:pPr>
            <a:r>
              <a:rPr lang="de-DE" sz="4800" b="1" dirty="0">
                <a:solidFill>
                  <a:srgbClr val="EFEBE9"/>
                </a:solidFill>
                <a:latin typeface="Titillium WebSemiBold"/>
              </a:rPr>
              <a:t>Weite Landesteile kaum erreichbar</a:t>
            </a:r>
            <a:endParaRPr lang="de-CH" sz="4800" b="1" dirty="0">
              <a:solidFill>
                <a:srgbClr val="EFEBE9"/>
              </a:solidFill>
              <a:latin typeface="Titillium WebSemiBold"/>
            </a:endParaRPr>
          </a:p>
        </p:txBody>
      </p:sp>
      <p:pic>
        <p:nvPicPr>
          <p:cNvPr id="9" name="Grafik 22">
            <a:extLst>
              <a:ext uri="{FF2B5EF4-FFF2-40B4-BE49-F238E27FC236}">
                <a16:creationId xmlns:a16="http://schemas.microsoft.com/office/drawing/2014/main" id="{426D2954-F09B-4DA1-B635-09C21EF72306}"/>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extLst>
      <p:ext uri="{BB962C8B-B14F-4D97-AF65-F5344CB8AC3E}">
        <p14:creationId xmlns:p14="http://schemas.microsoft.com/office/powerpoint/2010/main" val="245337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BE9"/>
        </a:solidFill>
        <a:effectLst/>
      </p:bgPr>
    </p:bg>
    <p:spTree>
      <p:nvGrpSpPr>
        <p:cNvPr id="1" name=""/>
        <p:cNvGrpSpPr/>
        <p:nvPr/>
      </p:nvGrpSpPr>
      <p:grpSpPr>
        <a:xfrm>
          <a:off x="0" y="0"/>
          <a:ext cx="0" cy="0"/>
          <a:chOff x="0" y="0"/>
          <a:chExt cx="0" cy="0"/>
        </a:xfrm>
      </p:grpSpPr>
      <p:sp>
        <p:nvSpPr>
          <p:cNvPr id="41985" name="Line 2"/>
          <p:cNvSpPr>
            <a:spLocks noChangeShapeType="1"/>
          </p:cNvSpPr>
          <p:nvPr/>
        </p:nvSpPr>
        <p:spPr bwMode="auto">
          <a:xfrm>
            <a:off x="5543550" y="1905000"/>
            <a:ext cx="4730750" cy="1588"/>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86" name="Line 3"/>
          <p:cNvSpPr>
            <a:spLocks noChangeShapeType="1"/>
          </p:cNvSpPr>
          <p:nvPr/>
        </p:nvSpPr>
        <p:spPr bwMode="auto">
          <a:xfrm>
            <a:off x="5543550" y="2667000"/>
            <a:ext cx="4730750" cy="1588"/>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87" name="Line 4"/>
          <p:cNvSpPr>
            <a:spLocks noChangeShapeType="1"/>
          </p:cNvSpPr>
          <p:nvPr/>
        </p:nvSpPr>
        <p:spPr bwMode="auto">
          <a:xfrm>
            <a:off x="5543550" y="3657600"/>
            <a:ext cx="4730750" cy="1588"/>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88" name="Line 5"/>
          <p:cNvSpPr>
            <a:spLocks noChangeShapeType="1"/>
          </p:cNvSpPr>
          <p:nvPr/>
        </p:nvSpPr>
        <p:spPr bwMode="auto">
          <a:xfrm>
            <a:off x="5543550" y="4953000"/>
            <a:ext cx="4730750" cy="1588"/>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1989" name="Picture 6"/>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840788" y="6175376"/>
            <a:ext cx="1439862"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41991" name="Rechteck 1"/>
          <p:cNvSpPr>
            <a:spLocks noChangeArrowheads="1"/>
          </p:cNvSpPr>
          <p:nvPr/>
        </p:nvSpPr>
        <p:spPr bwMode="auto">
          <a:xfrm>
            <a:off x="3810000" y="3013076"/>
            <a:ext cx="4572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graphicFrame>
        <p:nvGraphicFramePr>
          <p:cNvPr id="3" name="Tabelle 2"/>
          <p:cNvGraphicFramePr>
            <a:graphicFrameLocks noGrp="1"/>
          </p:cNvGraphicFramePr>
          <p:nvPr/>
        </p:nvGraphicFramePr>
        <p:xfrm>
          <a:off x="317500" y="1432719"/>
          <a:ext cx="11595100" cy="5175790"/>
        </p:xfrm>
        <a:graphic>
          <a:graphicData uri="http://schemas.openxmlformats.org/drawingml/2006/table">
            <a:tbl>
              <a:tblPr firstRow="1" bandRow="1">
                <a:tableStyleId>{3C2FFA5D-87B4-456A-9821-1D502468CF0F}</a:tableStyleId>
              </a:tblPr>
              <a:tblGrid>
                <a:gridCol w="3865033">
                  <a:extLst>
                    <a:ext uri="{9D8B030D-6E8A-4147-A177-3AD203B41FA5}">
                      <a16:colId xmlns:a16="http://schemas.microsoft.com/office/drawing/2014/main" val="20000"/>
                    </a:ext>
                  </a:extLst>
                </a:gridCol>
                <a:gridCol w="2998096">
                  <a:extLst>
                    <a:ext uri="{9D8B030D-6E8A-4147-A177-3AD203B41FA5}">
                      <a16:colId xmlns:a16="http://schemas.microsoft.com/office/drawing/2014/main" val="20001"/>
                    </a:ext>
                  </a:extLst>
                </a:gridCol>
                <a:gridCol w="4731971">
                  <a:extLst>
                    <a:ext uri="{9D8B030D-6E8A-4147-A177-3AD203B41FA5}">
                      <a16:colId xmlns:a16="http://schemas.microsoft.com/office/drawing/2014/main" val="20002"/>
                    </a:ext>
                  </a:extLst>
                </a:gridCol>
              </a:tblGrid>
              <a:tr h="454544">
                <a:tc>
                  <a:txBody>
                    <a:bodyPr/>
                    <a:lstStyle/>
                    <a:p>
                      <a:endParaRPr lang="de-DE" sz="2000" dirty="0"/>
                    </a:p>
                  </a:txBody>
                  <a:tcPr/>
                </a:tc>
                <a:tc>
                  <a:txBody>
                    <a:bodyPr/>
                    <a:lstStyle/>
                    <a:p>
                      <a:r>
                        <a:rPr lang="de-DE" sz="2000" dirty="0"/>
                        <a:t>Schweiz </a:t>
                      </a:r>
                    </a:p>
                  </a:txBody>
                  <a:tcPr/>
                </a:tc>
                <a:tc>
                  <a:txBody>
                    <a:bodyPr/>
                    <a:lstStyle/>
                    <a:p>
                      <a:r>
                        <a:rPr lang="de-DE" sz="2000" dirty="0"/>
                        <a:t>Tansania</a:t>
                      </a:r>
                    </a:p>
                  </a:txBody>
                  <a:tcPr/>
                </a:tc>
                <a:extLst>
                  <a:ext uri="{0D108BD9-81ED-4DB2-BD59-A6C34878D82A}">
                    <a16:rowId xmlns:a16="http://schemas.microsoft.com/office/drawing/2014/main" val="10000"/>
                  </a:ext>
                </a:extLst>
              </a:tr>
              <a:tr h="454544">
                <a:tc>
                  <a:txBody>
                    <a:bodyPr/>
                    <a:lstStyle/>
                    <a:p>
                      <a:r>
                        <a:rPr lang="de-DE" sz="2000" b="1" dirty="0"/>
                        <a:t>Rang</a:t>
                      </a:r>
                    </a:p>
                  </a:txBody>
                  <a:tcPr/>
                </a:tc>
                <a:tc>
                  <a:txBody>
                    <a:bodyPr/>
                    <a:lstStyle/>
                    <a:p>
                      <a:r>
                        <a:rPr lang="de-DE" sz="2000" dirty="0">
                          <a:solidFill>
                            <a:srgbClr val="FFFFFF"/>
                          </a:solidFill>
                        </a:rPr>
                        <a:t>2.</a:t>
                      </a:r>
                    </a:p>
                  </a:txBody>
                  <a:tcPr>
                    <a:solidFill>
                      <a:srgbClr val="FC1416"/>
                    </a:solidFill>
                  </a:tcPr>
                </a:tc>
                <a:tc>
                  <a:txBody>
                    <a:bodyPr/>
                    <a:lstStyle/>
                    <a:p>
                      <a:r>
                        <a:rPr lang="de-DE" sz="2000" dirty="0">
                          <a:solidFill>
                            <a:schemeClr val="bg1"/>
                          </a:solidFill>
                        </a:rPr>
                        <a:t>154.</a:t>
                      </a:r>
                    </a:p>
                  </a:txBody>
                  <a:tcPr>
                    <a:solidFill>
                      <a:srgbClr val="1A900F"/>
                    </a:solidFill>
                  </a:tcPr>
                </a:tc>
                <a:extLst>
                  <a:ext uri="{0D108BD9-81ED-4DB2-BD59-A6C34878D82A}">
                    <a16:rowId xmlns:a16="http://schemas.microsoft.com/office/drawing/2014/main" val="10001"/>
                  </a:ext>
                </a:extLst>
              </a:tr>
              <a:tr h="454544">
                <a:tc>
                  <a:txBody>
                    <a:bodyPr/>
                    <a:lstStyle/>
                    <a:p>
                      <a:r>
                        <a:rPr lang="de-DE" sz="2000" b="1" dirty="0"/>
                        <a:t>Lebenserwartung</a:t>
                      </a:r>
                    </a:p>
                  </a:txBody>
                  <a:tcPr/>
                </a:tc>
                <a:tc>
                  <a:txBody>
                    <a:bodyPr/>
                    <a:lstStyle/>
                    <a:p>
                      <a:r>
                        <a:rPr lang="de-DE" sz="2000" dirty="0">
                          <a:solidFill>
                            <a:srgbClr val="FFFFFF"/>
                          </a:solidFill>
                        </a:rPr>
                        <a:t>83.5 Jahre</a:t>
                      </a:r>
                    </a:p>
                  </a:txBody>
                  <a:tcPr>
                    <a:solidFill>
                      <a:srgbClr val="FC1416"/>
                    </a:solidFill>
                  </a:tcPr>
                </a:tc>
                <a:tc>
                  <a:txBody>
                    <a:bodyPr/>
                    <a:lstStyle/>
                    <a:p>
                      <a:r>
                        <a:rPr lang="de-DE" sz="2000" dirty="0">
                          <a:solidFill>
                            <a:schemeClr val="bg1"/>
                          </a:solidFill>
                        </a:rPr>
                        <a:t>66 Jahre (2000:</a:t>
                      </a:r>
                      <a:r>
                        <a:rPr lang="de-DE" sz="2000" baseline="0" dirty="0">
                          <a:solidFill>
                            <a:schemeClr val="bg1"/>
                          </a:solidFill>
                        </a:rPr>
                        <a:t> 50 Jahre)</a:t>
                      </a:r>
                      <a:endParaRPr lang="de-DE" sz="2000" dirty="0">
                        <a:solidFill>
                          <a:schemeClr val="bg1"/>
                        </a:solidFill>
                      </a:endParaRPr>
                    </a:p>
                  </a:txBody>
                  <a:tcPr>
                    <a:solidFill>
                      <a:srgbClr val="1A900F"/>
                    </a:solidFill>
                  </a:tcPr>
                </a:tc>
                <a:extLst>
                  <a:ext uri="{0D108BD9-81ED-4DB2-BD59-A6C34878D82A}">
                    <a16:rowId xmlns:a16="http://schemas.microsoft.com/office/drawing/2014/main" val="10002"/>
                  </a:ext>
                </a:extLst>
              </a:tr>
              <a:tr h="454544">
                <a:tc>
                  <a:txBody>
                    <a:bodyPr/>
                    <a:lstStyle/>
                    <a:p>
                      <a:r>
                        <a:rPr lang="de-DE" sz="2000" b="1" dirty="0"/>
                        <a:t>Durchschnittsalter</a:t>
                      </a:r>
                    </a:p>
                  </a:txBody>
                  <a:tcPr/>
                </a:tc>
                <a:tc>
                  <a:txBody>
                    <a:bodyPr/>
                    <a:lstStyle/>
                    <a:p>
                      <a:r>
                        <a:rPr lang="de-DE" sz="2000" dirty="0">
                          <a:solidFill>
                            <a:srgbClr val="FFFFFF"/>
                          </a:solidFill>
                        </a:rPr>
                        <a:t>42.2</a:t>
                      </a:r>
                      <a:r>
                        <a:rPr lang="de-DE" sz="2000" baseline="0" dirty="0">
                          <a:solidFill>
                            <a:srgbClr val="FFFFFF"/>
                          </a:solidFill>
                        </a:rPr>
                        <a:t> Jahre</a:t>
                      </a:r>
                      <a:endParaRPr lang="de-DE" sz="2000" dirty="0">
                        <a:solidFill>
                          <a:srgbClr val="FFFFFF"/>
                        </a:solidFill>
                      </a:endParaRPr>
                    </a:p>
                  </a:txBody>
                  <a:tcPr>
                    <a:solidFill>
                      <a:srgbClr val="FC1416"/>
                    </a:solidFill>
                  </a:tcPr>
                </a:tc>
                <a:tc>
                  <a:txBody>
                    <a:bodyPr/>
                    <a:lstStyle/>
                    <a:p>
                      <a:r>
                        <a:rPr lang="de-DE" sz="2000" dirty="0">
                          <a:solidFill>
                            <a:schemeClr val="bg1"/>
                          </a:solidFill>
                        </a:rPr>
                        <a:t>17.3 Jahre</a:t>
                      </a:r>
                    </a:p>
                  </a:txBody>
                  <a:tcPr>
                    <a:solidFill>
                      <a:srgbClr val="1A900F"/>
                    </a:solidFill>
                  </a:tcPr>
                </a:tc>
                <a:extLst>
                  <a:ext uri="{0D108BD9-81ED-4DB2-BD59-A6C34878D82A}">
                    <a16:rowId xmlns:a16="http://schemas.microsoft.com/office/drawing/2014/main" val="10003"/>
                  </a:ext>
                </a:extLst>
              </a:tr>
              <a:tr h="646471">
                <a:tc>
                  <a:txBody>
                    <a:bodyPr/>
                    <a:lstStyle/>
                    <a:p>
                      <a:r>
                        <a:rPr lang="de-DE" sz="2000" b="1" dirty="0"/>
                        <a:t>Zugang zu sauberem Trinkwasser</a:t>
                      </a:r>
                    </a:p>
                  </a:txBody>
                  <a:tcPr/>
                </a:tc>
                <a:tc>
                  <a:txBody>
                    <a:bodyPr/>
                    <a:lstStyle/>
                    <a:p>
                      <a:r>
                        <a:rPr lang="de-DE" sz="2000" dirty="0">
                          <a:solidFill>
                            <a:srgbClr val="FFFFFF"/>
                          </a:solidFill>
                        </a:rPr>
                        <a:t>100%</a:t>
                      </a:r>
                    </a:p>
                  </a:txBody>
                  <a:tcPr>
                    <a:solidFill>
                      <a:srgbClr val="FC1416"/>
                    </a:solidFill>
                  </a:tcPr>
                </a:tc>
                <a:tc>
                  <a:txBody>
                    <a:bodyPr/>
                    <a:lstStyle/>
                    <a:p>
                      <a:r>
                        <a:rPr lang="de-DE" sz="2000" dirty="0">
                          <a:solidFill>
                            <a:schemeClr val="bg1"/>
                          </a:solidFill>
                        </a:rPr>
                        <a:t>50.1% (auf dem Land:</a:t>
                      </a:r>
                      <a:r>
                        <a:rPr lang="de-DE" sz="2000" baseline="0" dirty="0">
                          <a:solidFill>
                            <a:schemeClr val="bg1"/>
                          </a:solidFill>
                        </a:rPr>
                        <a:t> 9%)</a:t>
                      </a:r>
                      <a:endParaRPr lang="de-DE" sz="2000" dirty="0">
                        <a:solidFill>
                          <a:schemeClr val="bg1"/>
                        </a:solidFill>
                      </a:endParaRPr>
                    </a:p>
                  </a:txBody>
                  <a:tcPr>
                    <a:solidFill>
                      <a:srgbClr val="1A900F"/>
                    </a:solidFill>
                  </a:tcPr>
                </a:tc>
                <a:extLst>
                  <a:ext uri="{0D108BD9-81ED-4DB2-BD59-A6C34878D82A}">
                    <a16:rowId xmlns:a16="http://schemas.microsoft.com/office/drawing/2014/main" val="10004"/>
                  </a:ext>
                </a:extLst>
              </a:tr>
              <a:tr h="646471">
                <a:tc>
                  <a:txBody>
                    <a:bodyPr/>
                    <a:lstStyle/>
                    <a:p>
                      <a:r>
                        <a:rPr lang="de-DE" sz="2000" b="1" dirty="0"/>
                        <a:t>Zugang</a:t>
                      </a:r>
                      <a:r>
                        <a:rPr lang="de-DE" sz="2000" b="1" baseline="0" dirty="0"/>
                        <a:t> zu Strom</a:t>
                      </a:r>
                      <a:endParaRPr lang="de-DE" sz="2000" b="1" dirty="0"/>
                    </a:p>
                  </a:txBody>
                  <a:tcPr/>
                </a:tc>
                <a:tc>
                  <a:txBody>
                    <a:bodyPr/>
                    <a:lstStyle/>
                    <a:p>
                      <a:r>
                        <a:rPr lang="de-DE" sz="2000" dirty="0">
                          <a:solidFill>
                            <a:srgbClr val="FFFFFF"/>
                          </a:solidFill>
                        </a:rPr>
                        <a:t>100%</a:t>
                      </a:r>
                    </a:p>
                  </a:txBody>
                  <a:tcPr>
                    <a:solidFill>
                      <a:srgbClr val="FC1416"/>
                    </a:solidFill>
                  </a:tcPr>
                </a:tc>
                <a:tc>
                  <a:txBody>
                    <a:bodyPr/>
                    <a:lstStyle/>
                    <a:p>
                      <a:r>
                        <a:rPr lang="de-DE" sz="2000" dirty="0">
                          <a:solidFill>
                            <a:schemeClr val="bg1"/>
                          </a:solidFill>
                        </a:rPr>
                        <a:t>16.9%</a:t>
                      </a:r>
                    </a:p>
                  </a:txBody>
                  <a:tcPr>
                    <a:solidFill>
                      <a:srgbClr val="1A900F"/>
                    </a:solidFill>
                  </a:tcPr>
                </a:tc>
                <a:extLst>
                  <a:ext uri="{0D108BD9-81ED-4DB2-BD59-A6C34878D82A}">
                    <a16:rowId xmlns:a16="http://schemas.microsoft.com/office/drawing/2014/main" val="10005"/>
                  </a:ext>
                </a:extLst>
              </a:tr>
              <a:tr h="478244">
                <a:tc>
                  <a:txBody>
                    <a:bodyPr/>
                    <a:lstStyle/>
                    <a:p>
                      <a:r>
                        <a:rPr lang="de-DE" sz="2000" b="1" dirty="0"/>
                        <a:t>Verhältnis</a:t>
                      </a:r>
                      <a:r>
                        <a:rPr lang="de-DE" sz="2000" b="1" baseline="0" dirty="0"/>
                        <a:t> Lehrer-Schüler Primarschule</a:t>
                      </a:r>
                      <a:endParaRPr lang="de-DE" sz="2000" b="1" dirty="0"/>
                    </a:p>
                  </a:txBody>
                  <a:tcPr/>
                </a:tc>
                <a:tc>
                  <a:txBody>
                    <a:bodyPr/>
                    <a:lstStyle/>
                    <a:p>
                      <a:r>
                        <a:rPr lang="de-DE" sz="2000" dirty="0">
                          <a:solidFill>
                            <a:srgbClr val="FFFFFF"/>
                          </a:solidFill>
                        </a:rPr>
                        <a:t>1:10</a:t>
                      </a:r>
                    </a:p>
                  </a:txBody>
                  <a:tcPr>
                    <a:solidFill>
                      <a:srgbClr val="FC1416"/>
                    </a:solidFill>
                  </a:tcPr>
                </a:tc>
                <a:tc>
                  <a:txBody>
                    <a:bodyPr/>
                    <a:lstStyle/>
                    <a:p>
                      <a:r>
                        <a:rPr lang="de-DE" sz="2000" dirty="0">
                          <a:solidFill>
                            <a:schemeClr val="bg1"/>
                          </a:solidFill>
                        </a:rPr>
                        <a:t>1:43</a:t>
                      </a:r>
                    </a:p>
                  </a:txBody>
                  <a:tcPr>
                    <a:solidFill>
                      <a:srgbClr val="1A900F"/>
                    </a:solidFill>
                  </a:tcPr>
                </a:tc>
                <a:extLst>
                  <a:ext uri="{0D108BD9-81ED-4DB2-BD59-A6C34878D82A}">
                    <a16:rowId xmlns:a16="http://schemas.microsoft.com/office/drawing/2014/main" val="10006"/>
                  </a:ext>
                </a:extLst>
              </a:tr>
              <a:tr h="454544">
                <a:tc>
                  <a:txBody>
                    <a:bodyPr/>
                    <a:lstStyle/>
                    <a:p>
                      <a:r>
                        <a:rPr lang="de-DE" sz="2000" b="1" dirty="0"/>
                        <a:t>Schulbesuch</a:t>
                      </a:r>
                    </a:p>
                  </a:txBody>
                  <a:tcPr/>
                </a:tc>
                <a:tc>
                  <a:txBody>
                    <a:bodyPr/>
                    <a:lstStyle/>
                    <a:p>
                      <a:r>
                        <a:rPr lang="de-DE" sz="2000" dirty="0">
                          <a:solidFill>
                            <a:srgbClr val="FFFFFF"/>
                          </a:solidFill>
                        </a:rPr>
                        <a:t>13.4</a:t>
                      </a:r>
                      <a:r>
                        <a:rPr lang="de-DE" sz="2000" baseline="0" dirty="0">
                          <a:solidFill>
                            <a:srgbClr val="FFFFFF"/>
                          </a:solidFill>
                        </a:rPr>
                        <a:t> Jahre</a:t>
                      </a:r>
                      <a:endParaRPr lang="de-DE" sz="2000" dirty="0">
                        <a:solidFill>
                          <a:srgbClr val="FFFFFF"/>
                        </a:solidFill>
                      </a:endParaRPr>
                    </a:p>
                  </a:txBody>
                  <a:tcPr>
                    <a:solidFill>
                      <a:srgbClr val="FC1416"/>
                    </a:solidFill>
                  </a:tcPr>
                </a:tc>
                <a:tc>
                  <a:txBody>
                    <a:bodyPr/>
                    <a:lstStyle/>
                    <a:p>
                      <a:r>
                        <a:rPr lang="de-DE" sz="2000" dirty="0">
                          <a:solidFill>
                            <a:schemeClr val="bg1"/>
                          </a:solidFill>
                        </a:rPr>
                        <a:t>5.8 Jahre (2000:</a:t>
                      </a:r>
                      <a:r>
                        <a:rPr lang="de-DE" sz="2000" baseline="0" dirty="0">
                          <a:solidFill>
                            <a:schemeClr val="bg1"/>
                          </a:solidFill>
                        </a:rPr>
                        <a:t> 4.2 Jahre)</a:t>
                      </a:r>
                      <a:endParaRPr lang="de-DE" sz="2000" dirty="0">
                        <a:solidFill>
                          <a:schemeClr val="bg1"/>
                        </a:solidFill>
                      </a:endParaRPr>
                    </a:p>
                  </a:txBody>
                  <a:tcPr>
                    <a:solidFill>
                      <a:srgbClr val="1A900F"/>
                    </a:solidFill>
                  </a:tcPr>
                </a:tc>
                <a:extLst>
                  <a:ext uri="{0D108BD9-81ED-4DB2-BD59-A6C34878D82A}">
                    <a16:rowId xmlns:a16="http://schemas.microsoft.com/office/drawing/2014/main" val="10007"/>
                  </a:ext>
                </a:extLst>
              </a:tr>
              <a:tr h="454544">
                <a:tc>
                  <a:txBody>
                    <a:bodyPr/>
                    <a:lstStyle/>
                    <a:p>
                      <a:r>
                        <a:rPr lang="de-DE" sz="2000" b="1" dirty="0"/>
                        <a:t>Bewohner</a:t>
                      </a:r>
                      <a:r>
                        <a:rPr lang="de-DE" sz="2000" b="1" baseline="0" dirty="0"/>
                        <a:t> in Städten</a:t>
                      </a:r>
                      <a:endParaRPr lang="de-DE" sz="2000" b="1" dirty="0"/>
                    </a:p>
                  </a:txBody>
                  <a:tcPr/>
                </a:tc>
                <a:tc>
                  <a:txBody>
                    <a:bodyPr/>
                    <a:lstStyle/>
                    <a:p>
                      <a:r>
                        <a:rPr lang="de-DE" sz="2000" dirty="0">
                          <a:solidFill>
                            <a:srgbClr val="FFFFFF"/>
                          </a:solidFill>
                        </a:rPr>
                        <a:t>73.8%</a:t>
                      </a:r>
                    </a:p>
                  </a:txBody>
                  <a:tcPr>
                    <a:solidFill>
                      <a:srgbClr val="FC1416"/>
                    </a:solidFill>
                  </a:tcPr>
                </a:tc>
                <a:tc>
                  <a:txBody>
                    <a:bodyPr/>
                    <a:lstStyle/>
                    <a:p>
                      <a:r>
                        <a:rPr lang="de-DE" sz="2000" dirty="0">
                          <a:solidFill>
                            <a:schemeClr val="bg1"/>
                          </a:solidFill>
                        </a:rPr>
                        <a:t>33%</a:t>
                      </a:r>
                    </a:p>
                  </a:txBody>
                  <a:tcPr>
                    <a:solidFill>
                      <a:srgbClr val="1A900F"/>
                    </a:solidFill>
                  </a:tcPr>
                </a:tc>
                <a:extLst>
                  <a:ext uri="{0D108BD9-81ED-4DB2-BD59-A6C34878D82A}">
                    <a16:rowId xmlns:a16="http://schemas.microsoft.com/office/drawing/2014/main" val="10008"/>
                  </a:ext>
                </a:extLst>
              </a:tr>
              <a:tr h="454544">
                <a:tc>
                  <a:txBody>
                    <a:bodyPr/>
                    <a:lstStyle/>
                    <a:p>
                      <a:r>
                        <a:rPr lang="de-DE" sz="2000" b="1" dirty="0"/>
                        <a:t>Pro-Kopf-Einkommen</a:t>
                      </a:r>
                    </a:p>
                  </a:txBody>
                  <a:tcPr/>
                </a:tc>
                <a:tc>
                  <a:txBody>
                    <a:bodyPr/>
                    <a:lstStyle/>
                    <a:p>
                      <a:r>
                        <a:rPr lang="de-DE" sz="2000" dirty="0">
                          <a:solidFill>
                            <a:srgbClr val="FFFFFF"/>
                          </a:solidFill>
                        </a:rPr>
                        <a:t>57.625 USD</a:t>
                      </a:r>
                    </a:p>
                  </a:txBody>
                  <a:tcPr>
                    <a:solidFill>
                      <a:srgbClr val="FC1416"/>
                    </a:solidFill>
                  </a:tcPr>
                </a:tc>
                <a:tc>
                  <a:txBody>
                    <a:bodyPr/>
                    <a:lstStyle/>
                    <a:p>
                      <a:r>
                        <a:rPr lang="de-DE" sz="2000" dirty="0">
                          <a:solidFill>
                            <a:schemeClr val="bg1"/>
                          </a:solidFill>
                        </a:rPr>
                        <a:t>2.655 USD (2000: 1.400</a:t>
                      </a:r>
                      <a:r>
                        <a:rPr lang="de-DE" sz="2000" baseline="0" dirty="0">
                          <a:solidFill>
                            <a:schemeClr val="bg1"/>
                          </a:solidFill>
                        </a:rPr>
                        <a:t> USD)</a:t>
                      </a:r>
                      <a:endParaRPr lang="de-DE" sz="2000" dirty="0">
                        <a:solidFill>
                          <a:schemeClr val="bg1"/>
                        </a:solidFill>
                      </a:endParaRPr>
                    </a:p>
                  </a:txBody>
                  <a:tcPr>
                    <a:solidFill>
                      <a:srgbClr val="1A900F"/>
                    </a:solidFill>
                  </a:tcPr>
                </a:tc>
                <a:extLst>
                  <a:ext uri="{0D108BD9-81ED-4DB2-BD59-A6C34878D82A}">
                    <a16:rowId xmlns:a16="http://schemas.microsoft.com/office/drawing/2014/main" val="10009"/>
                  </a:ext>
                </a:extLst>
              </a:tr>
            </a:tbl>
          </a:graphicData>
        </a:graphic>
      </p:graphicFrame>
      <p:pic>
        <p:nvPicPr>
          <p:cNvPr id="41993" name="Bild 5" descr="128px-Flag_of_Switzerland_(Pantone).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34781" y="1440536"/>
            <a:ext cx="617538" cy="61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4" name="Bild 6" descr="200px-Flag_of_Tanzania.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382001" y="1432719"/>
            <a:ext cx="938213" cy="62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5" name="Textfeld 7"/>
          <p:cNvSpPr txBox="1">
            <a:spLocks noChangeArrowheads="1"/>
          </p:cNvSpPr>
          <p:nvPr/>
        </p:nvSpPr>
        <p:spPr bwMode="auto">
          <a:xfrm>
            <a:off x="15103475" y="2947988"/>
            <a:ext cx="1841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Times" charset="0"/>
                <a:ea typeface="MS PGothic" charset="0"/>
                <a:cs typeface="MS PGothic" charset="0"/>
                <a:sym typeface="Times" charset="0"/>
              </a:defRPr>
            </a:lvl1pPr>
            <a:lvl2pPr marL="742950" indent="-285750" eaLnBrk="0" hangingPunct="0">
              <a:defRPr sz="2400">
                <a:solidFill>
                  <a:srgbClr val="000000"/>
                </a:solidFill>
                <a:latin typeface="Times" charset="0"/>
                <a:ea typeface="MS PGothic" charset="0"/>
                <a:cs typeface="MS PGothic" charset="0"/>
                <a:sym typeface="Times" charset="0"/>
              </a:defRPr>
            </a:lvl2pPr>
            <a:lvl3pPr marL="1143000" indent="-228600" eaLnBrk="0" hangingPunct="0">
              <a:defRPr sz="2400">
                <a:solidFill>
                  <a:srgbClr val="000000"/>
                </a:solidFill>
                <a:latin typeface="Times" charset="0"/>
                <a:ea typeface="MS PGothic" charset="0"/>
                <a:cs typeface="MS PGothic" charset="0"/>
                <a:sym typeface="Times" charset="0"/>
              </a:defRPr>
            </a:lvl3pPr>
            <a:lvl4pPr marL="1600200" indent="-228600" eaLnBrk="0" hangingPunct="0">
              <a:defRPr sz="2400">
                <a:solidFill>
                  <a:srgbClr val="000000"/>
                </a:solidFill>
                <a:latin typeface="Times" charset="0"/>
                <a:ea typeface="MS PGothic" charset="0"/>
                <a:cs typeface="MS PGothic" charset="0"/>
                <a:sym typeface="Times" charset="0"/>
              </a:defRPr>
            </a:lvl4pPr>
            <a:lvl5pPr marL="2057400" indent="-228600" eaLnBrk="0" hangingPunct="0">
              <a:defRPr sz="2400">
                <a:solidFill>
                  <a:srgbClr val="000000"/>
                </a:solidFill>
                <a:latin typeface="Times" charset="0"/>
                <a:ea typeface="MS PGothic" charset="0"/>
                <a:cs typeface="MS PGothic" charset="0"/>
                <a:sym typeface="Times" charset="0"/>
              </a:defRPr>
            </a:lvl5pPr>
            <a:lvl6pPr marL="2514600" indent="-228600" eaLnBrk="0" fontAlgn="base" hangingPunct="0">
              <a:spcBef>
                <a:spcPct val="0"/>
              </a:spcBef>
              <a:spcAft>
                <a:spcPct val="0"/>
              </a:spcAft>
              <a:defRPr sz="2400">
                <a:solidFill>
                  <a:srgbClr val="000000"/>
                </a:solidFill>
                <a:latin typeface="Times" charset="0"/>
                <a:ea typeface="MS PGothic" charset="0"/>
                <a:cs typeface="MS PGothic" charset="0"/>
                <a:sym typeface="Times" charset="0"/>
              </a:defRPr>
            </a:lvl6pPr>
            <a:lvl7pPr marL="2971800" indent="-228600" eaLnBrk="0" fontAlgn="base" hangingPunct="0">
              <a:spcBef>
                <a:spcPct val="0"/>
              </a:spcBef>
              <a:spcAft>
                <a:spcPct val="0"/>
              </a:spcAft>
              <a:defRPr sz="2400">
                <a:solidFill>
                  <a:srgbClr val="000000"/>
                </a:solidFill>
                <a:latin typeface="Times" charset="0"/>
                <a:ea typeface="MS PGothic" charset="0"/>
                <a:cs typeface="MS PGothic" charset="0"/>
                <a:sym typeface="Times" charset="0"/>
              </a:defRPr>
            </a:lvl7pPr>
            <a:lvl8pPr marL="3429000" indent="-228600" eaLnBrk="0" fontAlgn="base" hangingPunct="0">
              <a:spcBef>
                <a:spcPct val="0"/>
              </a:spcBef>
              <a:spcAft>
                <a:spcPct val="0"/>
              </a:spcAft>
              <a:defRPr sz="2400">
                <a:solidFill>
                  <a:srgbClr val="000000"/>
                </a:solidFill>
                <a:latin typeface="Times" charset="0"/>
                <a:ea typeface="MS PGothic" charset="0"/>
                <a:cs typeface="MS PGothic" charset="0"/>
                <a:sym typeface="Times" charset="0"/>
              </a:defRPr>
            </a:lvl8pPr>
            <a:lvl9pPr marL="3886200" indent="-228600" eaLnBrk="0" fontAlgn="base" hangingPunct="0">
              <a:spcBef>
                <a:spcPct val="0"/>
              </a:spcBef>
              <a:spcAft>
                <a:spcPct val="0"/>
              </a:spcAft>
              <a:defRPr sz="2400">
                <a:solidFill>
                  <a:srgbClr val="000000"/>
                </a:solidFill>
                <a:latin typeface="Times" charset="0"/>
                <a:ea typeface="MS PGothic" charset="0"/>
                <a:cs typeface="MS PGothic" charset="0"/>
                <a:sym typeface="Times"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charset="0"/>
              <a:ea typeface="MS PGothic" charset="0"/>
              <a:sym typeface="Times" charset="0"/>
            </a:endParaRPr>
          </a:p>
        </p:txBody>
      </p:sp>
      <p:sp>
        <p:nvSpPr>
          <p:cNvPr id="7" name="Rechteck 6">
            <a:extLst>
              <a:ext uri="{FF2B5EF4-FFF2-40B4-BE49-F238E27FC236}">
                <a16:creationId xmlns:a16="http://schemas.microsoft.com/office/drawing/2014/main" id="{D683490A-20A7-4511-B1E1-93076ED6B0BC}"/>
              </a:ext>
            </a:extLst>
          </p:cNvPr>
          <p:cNvSpPr/>
          <p:nvPr/>
        </p:nvSpPr>
        <p:spPr>
          <a:xfrm>
            <a:off x="7182231" y="1216452"/>
            <a:ext cx="4777994" cy="5498593"/>
          </a:xfrm>
          <a:prstGeom prst="rect">
            <a:avLst/>
          </a:prstGeom>
          <a:solidFill>
            <a:srgbClr val="EFE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feld 1">
            <a:extLst>
              <a:ext uri="{FF2B5EF4-FFF2-40B4-BE49-F238E27FC236}">
                <a16:creationId xmlns:a16="http://schemas.microsoft.com/office/drawing/2014/main" id="{BF9065EC-43AD-4AAC-B32C-49ABB57B89BE}"/>
              </a:ext>
            </a:extLst>
          </p:cNvPr>
          <p:cNvSpPr txBox="1"/>
          <p:nvPr/>
        </p:nvSpPr>
        <p:spPr>
          <a:xfrm>
            <a:off x="3229462" y="-101598"/>
            <a:ext cx="8648304" cy="1017586"/>
          </a:xfrm>
          <a:prstGeom prst="rect">
            <a:avLst/>
          </a:prstGeom>
          <a:noFill/>
        </p:spPr>
        <p:txBody>
          <a:bodyPr wrap="square" rtlCol="0">
            <a:spAutoFit/>
          </a:bodyPr>
          <a:lstStyle/>
          <a:p>
            <a:pPr marL="0" marR="0" lvl="0" indent="0" algn="r" defTabSz="914400" rtl="0" eaLnBrk="1" fontAlgn="auto" latinLnBrk="0" hangingPunct="1">
              <a:lnSpc>
                <a:spcPts val="7700"/>
              </a:lnSpc>
              <a:spcBef>
                <a:spcPts val="0"/>
              </a:spcBef>
              <a:spcAft>
                <a:spcPts val="0"/>
              </a:spcAft>
              <a:buClrTx/>
              <a:buSzTx/>
              <a:buFontTx/>
              <a:buNone/>
              <a:tabLst/>
              <a:defRPr/>
            </a:pPr>
            <a:r>
              <a:rPr kumimoji="0" lang="de-DE" sz="4800" b="1" i="0" u="none" strike="noStrike" kern="1200" cap="none" spc="0" normalizeH="0" baseline="0" noProof="0" dirty="0">
                <a:ln>
                  <a:noFill/>
                </a:ln>
                <a:solidFill>
                  <a:prstClr val="black"/>
                </a:solidFill>
                <a:effectLst/>
                <a:uLnTx/>
                <a:uFillTx/>
                <a:latin typeface="Titillium WebSemiBold"/>
                <a:ea typeface="+mn-ea"/>
                <a:cs typeface="+mn-cs"/>
              </a:rPr>
              <a:t>Entwicklungsbericht der UN</a:t>
            </a:r>
            <a:endParaRPr kumimoji="0" lang="de-CH" sz="4800" b="1" i="0" u="none" strike="noStrike" kern="1200" cap="none" spc="0" normalizeH="0" baseline="0" noProof="0" dirty="0">
              <a:ln>
                <a:noFill/>
              </a:ln>
              <a:solidFill>
                <a:prstClr val="black"/>
              </a:solidFill>
              <a:effectLst/>
              <a:uLnTx/>
              <a:uFillTx/>
              <a:latin typeface="Titillium WebSemiBold"/>
              <a:ea typeface="+mn-ea"/>
              <a:cs typeface="+mn-cs"/>
            </a:endParaRPr>
          </a:p>
        </p:txBody>
      </p:sp>
      <p:pic>
        <p:nvPicPr>
          <p:cNvPr id="15" name="Grafik 22">
            <a:extLst>
              <a:ext uri="{FF2B5EF4-FFF2-40B4-BE49-F238E27FC236}">
                <a16:creationId xmlns:a16="http://schemas.microsoft.com/office/drawing/2014/main" id="{3684F076-A75A-4138-B1A9-890DB8BAC3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extLst>
      <p:ext uri="{BB962C8B-B14F-4D97-AF65-F5344CB8AC3E}">
        <p14:creationId xmlns:p14="http://schemas.microsoft.com/office/powerpoint/2010/main" val="34392879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352</Words>
  <Application>Microsoft Office PowerPoint</Application>
  <PresentationFormat>Widescreen</PresentationFormat>
  <Paragraphs>66</Paragraphs>
  <Slides>21</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Times</vt:lpstr>
      <vt:lpstr>Titillium Web</vt:lpstr>
      <vt:lpstr>Titillium WebSemiBold</vt:lpstr>
      <vt:lpstr>Office</vt:lpstr>
      <vt:lpstr>1_Office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Basel West</dc:creator>
  <cp:lastModifiedBy>Weber Christian</cp:lastModifiedBy>
  <cp:revision>254</cp:revision>
  <cp:lastPrinted>2018-03-02T09:02:02Z</cp:lastPrinted>
  <dcterms:created xsi:type="dcterms:W3CDTF">2018-02-08T11:04:30Z</dcterms:created>
  <dcterms:modified xsi:type="dcterms:W3CDTF">2021-06-28T08:28:35Z</dcterms:modified>
</cp:coreProperties>
</file>